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96" r:id="rId2"/>
    <p:sldId id="337" r:id="rId3"/>
    <p:sldId id="339" r:id="rId4"/>
    <p:sldId id="369" r:id="rId5"/>
    <p:sldId id="372" r:id="rId6"/>
    <p:sldId id="371" r:id="rId7"/>
    <p:sldId id="374" r:id="rId8"/>
    <p:sldId id="375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97" r:id="rId2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AF00"/>
    <a:srgbClr val="008EC0"/>
    <a:srgbClr val="008000"/>
    <a:srgbClr val="3399FF"/>
    <a:srgbClr val="66FFFF"/>
    <a:srgbClr val="FF99FF"/>
    <a:srgbClr val="B26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1" autoAdjust="0"/>
    <p:restoredTop sz="94660"/>
  </p:normalViewPr>
  <p:slideViewPr>
    <p:cSldViewPr>
      <p:cViewPr varScale="1">
        <p:scale>
          <a:sx n="143" d="100"/>
          <a:sy n="143" d="100"/>
        </p:scale>
        <p:origin x="660" y="108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221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421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54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>
            <a:fillRect/>
          </a:stretch>
        </p:blipFill>
        <p:spPr bwMode="auto">
          <a:xfrm>
            <a:off x="-6350" y="0"/>
            <a:ext cx="9150350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5" y="1974850"/>
            <a:ext cx="5857875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Heredity and Evolution </a:t>
            </a:r>
            <a:endParaRPr lang="en-US" altLang="en-US" sz="3600" b="1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15975" y="3140075"/>
            <a:ext cx="62706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sz="2000" b="1" dirty="0">
                <a:solidFill>
                  <a:srgbClr val="FF6600"/>
                </a:solidFill>
                <a:latin typeface="Bookman Old Style" pitchFamily="18" charset="0"/>
              </a:rPr>
              <a:t>Evidences For Darwin's Theory Of Evolution - </a:t>
            </a:r>
            <a:r>
              <a:rPr lang="en-US" altLang="en-US" sz="2000" b="1" dirty="0" smtClean="0">
                <a:solidFill>
                  <a:srgbClr val="FF6600"/>
                </a:solidFill>
                <a:latin typeface="Bookman Old Style" pitchFamily="18" charset="0"/>
              </a:rPr>
              <a:t>2</a:t>
            </a:r>
            <a:endParaRPr lang="en-US" altLang="en-US" sz="2000" b="1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24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1775" y="311329"/>
            <a:ext cx="5612825" cy="400110"/>
          </a:xfrm>
          <a:prstGeom prst="rect">
            <a:avLst/>
          </a:prstGeom>
          <a:solidFill>
            <a:srgbClr val="00B0F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rPr>
              <a:t>Evidences for Darwin‘s Theory of Evolution  </a:t>
            </a:r>
            <a:endParaRPr lang="en-US" sz="2000" b="1" dirty="0">
              <a:solidFill>
                <a:schemeClr val="bg1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8983" y="830818"/>
            <a:ext cx="1548417" cy="369332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rgbClr val="002060"/>
                </a:solidFill>
                <a:latin typeface="Book Antiqua" panose="02040602050305030304" pitchFamily="18" charset="0"/>
                <a:cs typeface="Aharoni" pitchFamily="2" charset="-79"/>
              </a:rPr>
              <a:t>Fossils</a:t>
            </a:r>
            <a:endParaRPr lang="en-US" b="1" dirty="0">
              <a:solidFill>
                <a:srgbClr val="002060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19150"/>
            <a:ext cx="990600" cy="990600"/>
          </a:xfrm>
          <a:prstGeom prst="rect">
            <a:avLst/>
          </a:prstGeom>
        </p:spPr>
      </p:pic>
      <p:sp>
        <p:nvSpPr>
          <p:cNvPr id="5" name="Horizontal Scroll 4"/>
          <p:cNvSpPr/>
          <p:nvPr/>
        </p:nvSpPr>
        <p:spPr>
          <a:xfrm>
            <a:off x="2743200" y="732440"/>
            <a:ext cx="4876800" cy="520456"/>
          </a:xfrm>
          <a:prstGeom prst="horizontalScroll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ok Antiqua" panose="02040602050305030304" pitchFamily="18" charset="0"/>
              </a:rPr>
              <a:t>How do we know how old the fossils are? </a:t>
            </a:r>
          </a:p>
        </p:txBody>
      </p:sp>
      <p:sp>
        <p:nvSpPr>
          <p:cNvPr id="6" name="Rectangle 5"/>
          <p:cNvSpPr/>
          <p:nvPr/>
        </p:nvSpPr>
        <p:spPr>
          <a:xfrm>
            <a:off x="2667000" y="1428750"/>
            <a:ext cx="1879041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atin typeface="Book Antiqua" panose="02040602050305030304" pitchFamily="18" charset="0"/>
              </a:rPr>
              <a:t>Relative Method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87700" y="1428750"/>
            <a:ext cx="1803700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atin typeface="Book Antiqua" panose="02040602050305030304" pitchFamily="18" charset="0"/>
              </a:rPr>
              <a:t>Isotope Method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71800" y="1809750"/>
            <a:ext cx="571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ook Antiqua" panose="02040602050305030304" pitchFamily="18" charset="0"/>
              </a:rPr>
              <a:t>Detecting </a:t>
            </a:r>
            <a:r>
              <a:rPr lang="en-US" dirty="0">
                <a:latin typeface="Book Antiqua" panose="02040602050305030304" pitchFamily="18" charset="0"/>
              </a:rPr>
              <a:t>the ratios of different </a:t>
            </a:r>
            <a:r>
              <a:rPr lang="en-US" dirty="0" smtClean="0">
                <a:latin typeface="Book Antiqua" panose="02040602050305030304" pitchFamily="18" charset="0"/>
              </a:rPr>
              <a:t>isotopes of </a:t>
            </a:r>
            <a:r>
              <a:rPr lang="en-US" dirty="0">
                <a:latin typeface="Book Antiqua" panose="02040602050305030304" pitchFamily="18" charset="0"/>
              </a:rPr>
              <a:t>the same element in the fossil material.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" y="1885950"/>
            <a:ext cx="2529840" cy="2993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loud Callout 10"/>
          <p:cNvSpPr/>
          <p:nvPr/>
        </p:nvSpPr>
        <p:spPr>
          <a:xfrm>
            <a:off x="1909338" y="1962150"/>
            <a:ext cx="3394364" cy="1906245"/>
          </a:xfrm>
          <a:prstGeom prst="cloudCallout">
            <a:avLst>
              <a:gd name="adj1" fmla="val -55295"/>
              <a:gd name="adj2" fmla="val 64086"/>
            </a:avLst>
          </a:prstGeom>
          <a:solidFill>
            <a:srgbClr val="66FFF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The amount of carbon decayed over the years will tell the real age of the fossil from the time of its death.</a:t>
            </a:r>
            <a:endParaRPr lang="en-US" sz="1600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85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8" grpId="0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04" y="2495550"/>
            <a:ext cx="2213191" cy="2447924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685800" y="-23811"/>
            <a:ext cx="5562600" cy="3967161"/>
            <a:chOff x="1337341" y="-582673"/>
            <a:chExt cx="5562600" cy="4878869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7341" y="-582673"/>
              <a:ext cx="5562600" cy="48788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TextBox 59"/>
            <p:cNvSpPr txBox="1"/>
            <p:nvPr/>
          </p:nvSpPr>
          <p:spPr>
            <a:xfrm>
              <a:off x="2480340" y="167021"/>
              <a:ext cx="3581401" cy="2838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Book Antiqua" panose="02040602050305030304" pitchFamily="18" charset="0"/>
                </a:rPr>
                <a:t>Complicated organs such as eye can not be generated by a single DNA. But will be created bit by bit over generation </a:t>
              </a:r>
              <a:endParaRPr lang="en-US" sz="2400" dirty="0">
                <a:solidFill>
                  <a:schemeClr val="bg1"/>
                </a:solidFill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98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04" y="2495550"/>
            <a:ext cx="2213191" cy="244792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752600" y="585036"/>
            <a:ext cx="4343400" cy="2597804"/>
            <a:chOff x="2556541" y="-27183"/>
            <a:chExt cx="4343400" cy="319481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41" y="-27183"/>
              <a:ext cx="4343400" cy="319481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282136" y="637119"/>
              <a:ext cx="2991351" cy="1930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Book Antiqua" panose="02040602050305030304" pitchFamily="18" charset="0"/>
                </a:rPr>
                <a:t>But how can each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Book Antiqua" panose="02040602050305030304" pitchFamily="18" charset="0"/>
                </a:rPr>
                <a:t>intermediate change be selected for?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028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04" y="2495550"/>
            <a:ext cx="2213191" cy="244792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752600" y="585036"/>
            <a:ext cx="4343400" cy="2597804"/>
            <a:chOff x="2556541" y="-27183"/>
            <a:chExt cx="4343400" cy="319481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41" y="-27183"/>
              <a:ext cx="4343400" cy="319481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282136" y="752500"/>
              <a:ext cx="2991351" cy="1476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Book Antiqua" panose="02040602050305030304" pitchFamily="18" charset="0"/>
                </a:rPr>
                <a:t>Let’s understand this with a possible explanation…</a:t>
              </a:r>
              <a:endParaRPr lang="en-US" sz="2400" b="1" dirty="0">
                <a:solidFill>
                  <a:schemeClr val="bg1"/>
                </a:solidFill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68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1775" y="311329"/>
            <a:ext cx="3326825" cy="400110"/>
          </a:xfrm>
          <a:prstGeom prst="rect">
            <a:avLst/>
          </a:prstGeom>
          <a:solidFill>
            <a:srgbClr val="00B0F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rPr>
              <a:t>Evolution by stages of eye</a:t>
            </a:r>
            <a:endParaRPr lang="en-US" sz="2000" b="1" dirty="0">
              <a:solidFill>
                <a:schemeClr val="bg1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8982" y="819150"/>
            <a:ext cx="8101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The first basic eye was seen in </a:t>
            </a:r>
            <a:r>
              <a:rPr lang="en-US" dirty="0" err="1" smtClean="0">
                <a:solidFill>
                  <a:srgbClr val="C00000"/>
                </a:solidFill>
                <a:latin typeface="Book Antiqua" panose="02040602050305030304" pitchFamily="18" charset="0"/>
              </a:rPr>
              <a:t>planaria</a:t>
            </a:r>
            <a:r>
              <a:rPr lang="en-US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 which were just eye spots which can detect light.</a:t>
            </a:r>
            <a:endParaRPr lang="en-US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1" y="1471830"/>
            <a:ext cx="4038979" cy="330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8982" y="819150"/>
            <a:ext cx="8101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Book Antiqua" panose="02040602050305030304" pitchFamily="18" charset="0"/>
              </a:rPr>
              <a:t>The second evolution in eye is seen in insects like cockroach, who has compound eyes. i.e. many </a:t>
            </a:r>
            <a:r>
              <a:rPr lang="en-US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lens </a:t>
            </a:r>
            <a:r>
              <a:rPr lang="en-US" dirty="0">
                <a:solidFill>
                  <a:srgbClr val="C00000"/>
                </a:solidFill>
                <a:latin typeface="Book Antiqua" panose="02040602050305030304" pitchFamily="18" charset="0"/>
              </a:rPr>
              <a:t>in one eye.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75" y="1478180"/>
            <a:ext cx="3025817" cy="330971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460621" y="971550"/>
            <a:ext cx="6683379" cy="2993621"/>
            <a:chOff x="2440199" y="822379"/>
            <a:chExt cx="6683379" cy="2993621"/>
          </a:xfrm>
        </p:grpSpPr>
        <p:sp>
          <p:nvSpPr>
            <p:cNvPr id="3" name="Isosceles Triangle 2"/>
            <p:cNvSpPr/>
            <p:nvPr/>
          </p:nvSpPr>
          <p:spPr>
            <a:xfrm rot="15493442">
              <a:off x="3446027" y="935378"/>
              <a:ext cx="1662164" cy="3673819"/>
            </a:xfrm>
            <a:custGeom>
              <a:avLst/>
              <a:gdLst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0 w 1046926"/>
                <a:gd name="connsiteY0" fmla="*/ 914400 h 3220729"/>
                <a:gd name="connsiteX1" fmla="*/ 530352 w 1046926"/>
                <a:gd name="connsiteY1" fmla="*/ 0 h 3220729"/>
                <a:gd name="connsiteX2" fmla="*/ 1046926 w 1046926"/>
                <a:gd name="connsiteY2" fmla="*/ 3220729 h 3220729"/>
                <a:gd name="connsiteX3" fmla="*/ 0 w 1046926"/>
                <a:gd name="connsiteY3" fmla="*/ 914400 h 3220729"/>
                <a:gd name="connsiteX0" fmla="*/ 0 w 2024385"/>
                <a:gd name="connsiteY0" fmla="*/ 4109563 h 4109563"/>
                <a:gd name="connsiteX1" fmla="*/ 1507811 w 2024385"/>
                <a:gd name="connsiteY1" fmla="*/ 0 h 4109563"/>
                <a:gd name="connsiteX2" fmla="*/ 2024385 w 2024385"/>
                <a:gd name="connsiteY2" fmla="*/ 3220729 h 4109563"/>
                <a:gd name="connsiteX3" fmla="*/ 0 w 2024385"/>
                <a:gd name="connsiteY3" fmla="*/ 4109563 h 4109563"/>
                <a:gd name="connsiteX0" fmla="*/ 0 w 1924249"/>
                <a:gd name="connsiteY0" fmla="*/ 4109563 h 4109563"/>
                <a:gd name="connsiteX1" fmla="*/ 1507811 w 1924249"/>
                <a:gd name="connsiteY1" fmla="*/ 0 h 4109563"/>
                <a:gd name="connsiteX2" fmla="*/ 1924249 w 1924249"/>
                <a:gd name="connsiteY2" fmla="*/ 3589045 h 4109563"/>
                <a:gd name="connsiteX3" fmla="*/ 0 w 1924249"/>
                <a:gd name="connsiteY3" fmla="*/ 4109563 h 4109563"/>
                <a:gd name="connsiteX0" fmla="*/ 0 w 1662164"/>
                <a:gd name="connsiteY0" fmla="*/ 3673819 h 3673819"/>
                <a:gd name="connsiteX1" fmla="*/ 1245726 w 1662164"/>
                <a:gd name="connsiteY1" fmla="*/ 0 h 3673819"/>
                <a:gd name="connsiteX2" fmla="*/ 1662164 w 1662164"/>
                <a:gd name="connsiteY2" fmla="*/ 3589045 h 3673819"/>
                <a:gd name="connsiteX3" fmla="*/ 0 w 1662164"/>
                <a:gd name="connsiteY3" fmla="*/ 3673819 h 3673819"/>
                <a:gd name="connsiteX0" fmla="*/ 0 w 1662164"/>
                <a:gd name="connsiteY0" fmla="*/ 3673819 h 3673819"/>
                <a:gd name="connsiteX1" fmla="*/ 1245726 w 1662164"/>
                <a:gd name="connsiteY1" fmla="*/ 0 h 3673819"/>
                <a:gd name="connsiteX2" fmla="*/ 1662164 w 1662164"/>
                <a:gd name="connsiteY2" fmla="*/ 3589045 h 3673819"/>
                <a:gd name="connsiteX3" fmla="*/ 0 w 1662164"/>
                <a:gd name="connsiteY3" fmla="*/ 3673819 h 3673819"/>
                <a:gd name="connsiteX0" fmla="*/ 0 w 1662164"/>
                <a:gd name="connsiteY0" fmla="*/ 3673819 h 3673819"/>
                <a:gd name="connsiteX1" fmla="*/ 1245726 w 1662164"/>
                <a:gd name="connsiteY1" fmla="*/ 0 h 3673819"/>
                <a:gd name="connsiteX2" fmla="*/ 1662164 w 1662164"/>
                <a:gd name="connsiteY2" fmla="*/ 3589045 h 3673819"/>
                <a:gd name="connsiteX3" fmla="*/ 0 w 1662164"/>
                <a:gd name="connsiteY3" fmla="*/ 3673819 h 3673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2164" h="3673819">
                  <a:moveTo>
                    <a:pt x="0" y="3673819"/>
                  </a:moveTo>
                  <a:lnTo>
                    <a:pt x="1245726" y="0"/>
                  </a:lnTo>
                  <a:lnTo>
                    <a:pt x="1662164" y="3589045"/>
                  </a:lnTo>
                  <a:cubicBezTo>
                    <a:pt x="1189899" y="3299649"/>
                    <a:pt x="678490" y="2861984"/>
                    <a:pt x="0" y="3673819"/>
                  </a:cubicBezTo>
                  <a:close/>
                </a:path>
              </a:pathLst>
            </a:custGeom>
            <a:solidFill>
              <a:schemeClr val="tx1">
                <a:alpha val="67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55420" flipH="1">
              <a:off x="5014626" y="822379"/>
              <a:ext cx="4108952" cy="2993621"/>
            </a:xfrm>
            <a:prstGeom prst="rect">
              <a:avLst/>
            </a:prstGeom>
          </p:spPr>
        </p:pic>
      </p:grpSp>
      <p:sp>
        <p:nvSpPr>
          <p:cNvPr id="9" name="Down Arrow Callout 8"/>
          <p:cNvSpPr/>
          <p:nvPr/>
        </p:nvSpPr>
        <p:spPr>
          <a:xfrm>
            <a:off x="5902150" y="1157703"/>
            <a:ext cx="726481" cy="565785"/>
          </a:xfrm>
          <a:prstGeom prst="downArrowCallou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Lens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1775" y="311329"/>
            <a:ext cx="3326825" cy="400110"/>
          </a:xfrm>
          <a:prstGeom prst="rect">
            <a:avLst/>
          </a:prstGeom>
          <a:solidFill>
            <a:srgbClr val="00B0F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rPr>
              <a:t>Evolution by stages of eye</a:t>
            </a:r>
            <a:endParaRPr lang="en-US" sz="2000" b="1" dirty="0">
              <a:solidFill>
                <a:schemeClr val="bg1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6740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8982" y="819150"/>
            <a:ext cx="8101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Book Antiqua" panose="02040602050305030304" pitchFamily="18" charset="0"/>
              </a:rPr>
              <a:t>The </a:t>
            </a:r>
            <a:r>
              <a:rPr lang="en-US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third evolution </a:t>
            </a:r>
            <a:r>
              <a:rPr lang="en-US" dirty="0">
                <a:solidFill>
                  <a:srgbClr val="C00000"/>
                </a:solidFill>
                <a:latin typeface="Book Antiqua" panose="02040602050305030304" pitchFamily="18" charset="0"/>
              </a:rPr>
              <a:t>in eye is seen in </a:t>
            </a:r>
            <a:r>
              <a:rPr lang="en-US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octopus, </a:t>
            </a:r>
            <a:r>
              <a:rPr lang="en-US" dirty="0">
                <a:solidFill>
                  <a:srgbClr val="C00000"/>
                </a:solidFill>
                <a:latin typeface="Book Antiqua" panose="02040602050305030304" pitchFamily="18" charset="0"/>
              </a:rPr>
              <a:t>who has </a:t>
            </a:r>
            <a:r>
              <a:rPr lang="en-US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camera type simple eyes with single lens.</a:t>
            </a:r>
            <a:endParaRPr lang="en-US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03" y="1518424"/>
            <a:ext cx="4147636" cy="311072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840333" y="1468024"/>
            <a:ext cx="5029278" cy="2245358"/>
            <a:chOff x="2819911" y="1318853"/>
            <a:chExt cx="5029278" cy="2245358"/>
          </a:xfrm>
        </p:grpSpPr>
        <p:sp>
          <p:nvSpPr>
            <p:cNvPr id="3" name="Isosceles Triangle 2"/>
            <p:cNvSpPr/>
            <p:nvPr/>
          </p:nvSpPr>
          <p:spPr>
            <a:xfrm rot="15493442">
              <a:off x="3633864" y="1088094"/>
              <a:ext cx="1662164" cy="3290069"/>
            </a:xfrm>
            <a:custGeom>
              <a:avLst/>
              <a:gdLst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0 w 1046926"/>
                <a:gd name="connsiteY0" fmla="*/ 914400 h 3220729"/>
                <a:gd name="connsiteX1" fmla="*/ 530352 w 1046926"/>
                <a:gd name="connsiteY1" fmla="*/ 0 h 3220729"/>
                <a:gd name="connsiteX2" fmla="*/ 1046926 w 1046926"/>
                <a:gd name="connsiteY2" fmla="*/ 3220729 h 3220729"/>
                <a:gd name="connsiteX3" fmla="*/ 0 w 1046926"/>
                <a:gd name="connsiteY3" fmla="*/ 914400 h 3220729"/>
                <a:gd name="connsiteX0" fmla="*/ 0 w 2024385"/>
                <a:gd name="connsiteY0" fmla="*/ 4109563 h 4109563"/>
                <a:gd name="connsiteX1" fmla="*/ 1507811 w 2024385"/>
                <a:gd name="connsiteY1" fmla="*/ 0 h 4109563"/>
                <a:gd name="connsiteX2" fmla="*/ 2024385 w 2024385"/>
                <a:gd name="connsiteY2" fmla="*/ 3220729 h 4109563"/>
                <a:gd name="connsiteX3" fmla="*/ 0 w 2024385"/>
                <a:gd name="connsiteY3" fmla="*/ 4109563 h 4109563"/>
                <a:gd name="connsiteX0" fmla="*/ 0 w 1924249"/>
                <a:gd name="connsiteY0" fmla="*/ 4109563 h 4109563"/>
                <a:gd name="connsiteX1" fmla="*/ 1507811 w 1924249"/>
                <a:gd name="connsiteY1" fmla="*/ 0 h 4109563"/>
                <a:gd name="connsiteX2" fmla="*/ 1924249 w 1924249"/>
                <a:gd name="connsiteY2" fmla="*/ 3589045 h 4109563"/>
                <a:gd name="connsiteX3" fmla="*/ 0 w 1924249"/>
                <a:gd name="connsiteY3" fmla="*/ 4109563 h 4109563"/>
                <a:gd name="connsiteX0" fmla="*/ 0 w 1662164"/>
                <a:gd name="connsiteY0" fmla="*/ 3673819 h 3673819"/>
                <a:gd name="connsiteX1" fmla="*/ 1245726 w 1662164"/>
                <a:gd name="connsiteY1" fmla="*/ 0 h 3673819"/>
                <a:gd name="connsiteX2" fmla="*/ 1662164 w 1662164"/>
                <a:gd name="connsiteY2" fmla="*/ 3589045 h 3673819"/>
                <a:gd name="connsiteX3" fmla="*/ 0 w 1662164"/>
                <a:gd name="connsiteY3" fmla="*/ 3673819 h 3673819"/>
                <a:gd name="connsiteX0" fmla="*/ 0 w 1662164"/>
                <a:gd name="connsiteY0" fmla="*/ 3673819 h 3673819"/>
                <a:gd name="connsiteX1" fmla="*/ 1245726 w 1662164"/>
                <a:gd name="connsiteY1" fmla="*/ 0 h 3673819"/>
                <a:gd name="connsiteX2" fmla="*/ 1662164 w 1662164"/>
                <a:gd name="connsiteY2" fmla="*/ 3589045 h 3673819"/>
                <a:gd name="connsiteX3" fmla="*/ 0 w 1662164"/>
                <a:gd name="connsiteY3" fmla="*/ 3673819 h 3673819"/>
                <a:gd name="connsiteX0" fmla="*/ 0 w 1662164"/>
                <a:gd name="connsiteY0" fmla="*/ 3673819 h 3673819"/>
                <a:gd name="connsiteX1" fmla="*/ 1245726 w 1662164"/>
                <a:gd name="connsiteY1" fmla="*/ 0 h 3673819"/>
                <a:gd name="connsiteX2" fmla="*/ 1662164 w 1662164"/>
                <a:gd name="connsiteY2" fmla="*/ 3589045 h 3673819"/>
                <a:gd name="connsiteX3" fmla="*/ 0 w 1662164"/>
                <a:gd name="connsiteY3" fmla="*/ 3673819 h 3673819"/>
                <a:gd name="connsiteX0" fmla="*/ 0 w 1662164"/>
                <a:gd name="connsiteY0" fmla="*/ 3290069 h 3290069"/>
                <a:gd name="connsiteX1" fmla="*/ 1541496 w 1662164"/>
                <a:gd name="connsiteY1" fmla="*/ 0 h 3290069"/>
                <a:gd name="connsiteX2" fmla="*/ 1662164 w 1662164"/>
                <a:gd name="connsiteY2" fmla="*/ 3205295 h 3290069"/>
                <a:gd name="connsiteX3" fmla="*/ 0 w 1662164"/>
                <a:gd name="connsiteY3" fmla="*/ 3290069 h 329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2164" h="3290069">
                  <a:moveTo>
                    <a:pt x="0" y="3290069"/>
                  </a:moveTo>
                  <a:lnTo>
                    <a:pt x="1541496" y="0"/>
                  </a:lnTo>
                  <a:lnTo>
                    <a:pt x="1662164" y="3205295"/>
                  </a:lnTo>
                  <a:cubicBezTo>
                    <a:pt x="1189899" y="2915899"/>
                    <a:pt x="678490" y="2478234"/>
                    <a:pt x="0" y="3290069"/>
                  </a:cubicBezTo>
                  <a:close/>
                </a:path>
              </a:pathLst>
            </a:custGeom>
            <a:solidFill>
              <a:schemeClr val="tx1">
                <a:alpha val="67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8" r="19427" b="14288"/>
            <a:stretch/>
          </p:blipFill>
          <p:spPr>
            <a:xfrm flipH="1">
              <a:off x="5389778" y="1318853"/>
              <a:ext cx="2459411" cy="1941926"/>
            </a:xfrm>
            <a:prstGeom prst="ellipse">
              <a:avLst/>
            </a:prstGeom>
          </p:spPr>
        </p:pic>
      </p:grpSp>
      <p:sp>
        <p:nvSpPr>
          <p:cNvPr id="9" name="Down Arrow Callout 8"/>
          <p:cNvSpPr/>
          <p:nvPr/>
        </p:nvSpPr>
        <p:spPr>
          <a:xfrm>
            <a:off x="6265392" y="1518424"/>
            <a:ext cx="726481" cy="565785"/>
          </a:xfrm>
          <a:prstGeom prst="downArrowCallou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Lens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1775" y="311329"/>
            <a:ext cx="3326825" cy="400110"/>
          </a:xfrm>
          <a:prstGeom prst="rect">
            <a:avLst/>
          </a:prstGeom>
          <a:solidFill>
            <a:srgbClr val="00B0F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rPr>
              <a:t>Evolution by stages of eye</a:t>
            </a:r>
            <a:endParaRPr lang="en-US" sz="2000" b="1" dirty="0">
              <a:solidFill>
                <a:schemeClr val="bg1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4223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8982" y="819150"/>
            <a:ext cx="8101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Book Antiqua" panose="02040602050305030304" pitchFamily="18" charset="0"/>
              </a:rPr>
              <a:t>The </a:t>
            </a:r>
            <a:r>
              <a:rPr lang="en-US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latest evolution </a:t>
            </a:r>
            <a:r>
              <a:rPr lang="en-US" dirty="0">
                <a:solidFill>
                  <a:srgbClr val="C00000"/>
                </a:solidFill>
                <a:latin typeface="Book Antiqua" panose="02040602050305030304" pitchFamily="18" charset="0"/>
              </a:rPr>
              <a:t>in eye is seen in </a:t>
            </a:r>
            <a:r>
              <a:rPr lang="en-US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vertebrates, </a:t>
            </a:r>
            <a:r>
              <a:rPr lang="en-US" dirty="0">
                <a:solidFill>
                  <a:srgbClr val="C00000"/>
                </a:solidFill>
                <a:latin typeface="Book Antiqua" panose="02040602050305030304" pitchFamily="18" charset="0"/>
              </a:rPr>
              <a:t>who has </a:t>
            </a:r>
            <a:r>
              <a:rPr lang="en-US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an advance eye with single lens.</a:t>
            </a:r>
            <a:endParaRPr lang="en-US" dirty="0">
              <a:solidFill>
                <a:srgbClr val="C00000"/>
              </a:solidFill>
              <a:latin typeface="Book Antiqua" panose="0204060205030503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03" y="1690550"/>
            <a:ext cx="4147636" cy="276647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 rot="21233798">
            <a:off x="2255239" y="1953800"/>
            <a:ext cx="4894712" cy="2239974"/>
            <a:chOff x="2811108" y="1350202"/>
            <a:chExt cx="4894712" cy="2239974"/>
          </a:xfrm>
        </p:grpSpPr>
        <p:sp>
          <p:nvSpPr>
            <p:cNvPr id="3" name="Isosceles Triangle 2"/>
            <p:cNvSpPr/>
            <p:nvPr/>
          </p:nvSpPr>
          <p:spPr>
            <a:xfrm rot="15493442">
              <a:off x="3697970" y="872317"/>
              <a:ext cx="1830997" cy="3604721"/>
            </a:xfrm>
            <a:custGeom>
              <a:avLst/>
              <a:gdLst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0 w 1046926"/>
                <a:gd name="connsiteY0" fmla="*/ 914400 h 3220729"/>
                <a:gd name="connsiteX1" fmla="*/ 530352 w 1046926"/>
                <a:gd name="connsiteY1" fmla="*/ 0 h 3220729"/>
                <a:gd name="connsiteX2" fmla="*/ 1046926 w 1046926"/>
                <a:gd name="connsiteY2" fmla="*/ 3220729 h 3220729"/>
                <a:gd name="connsiteX3" fmla="*/ 0 w 1046926"/>
                <a:gd name="connsiteY3" fmla="*/ 914400 h 3220729"/>
                <a:gd name="connsiteX0" fmla="*/ 0 w 2024385"/>
                <a:gd name="connsiteY0" fmla="*/ 4109563 h 4109563"/>
                <a:gd name="connsiteX1" fmla="*/ 1507811 w 2024385"/>
                <a:gd name="connsiteY1" fmla="*/ 0 h 4109563"/>
                <a:gd name="connsiteX2" fmla="*/ 2024385 w 2024385"/>
                <a:gd name="connsiteY2" fmla="*/ 3220729 h 4109563"/>
                <a:gd name="connsiteX3" fmla="*/ 0 w 2024385"/>
                <a:gd name="connsiteY3" fmla="*/ 4109563 h 4109563"/>
                <a:gd name="connsiteX0" fmla="*/ 0 w 1924249"/>
                <a:gd name="connsiteY0" fmla="*/ 4109563 h 4109563"/>
                <a:gd name="connsiteX1" fmla="*/ 1507811 w 1924249"/>
                <a:gd name="connsiteY1" fmla="*/ 0 h 4109563"/>
                <a:gd name="connsiteX2" fmla="*/ 1924249 w 1924249"/>
                <a:gd name="connsiteY2" fmla="*/ 3589045 h 4109563"/>
                <a:gd name="connsiteX3" fmla="*/ 0 w 1924249"/>
                <a:gd name="connsiteY3" fmla="*/ 4109563 h 4109563"/>
                <a:gd name="connsiteX0" fmla="*/ 0 w 1662164"/>
                <a:gd name="connsiteY0" fmla="*/ 3673819 h 3673819"/>
                <a:gd name="connsiteX1" fmla="*/ 1245726 w 1662164"/>
                <a:gd name="connsiteY1" fmla="*/ 0 h 3673819"/>
                <a:gd name="connsiteX2" fmla="*/ 1662164 w 1662164"/>
                <a:gd name="connsiteY2" fmla="*/ 3589045 h 3673819"/>
                <a:gd name="connsiteX3" fmla="*/ 0 w 1662164"/>
                <a:gd name="connsiteY3" fmla="*/ 3673819 h 3673819"/>
                <a:gd name="connsiteX0" fmla="*/ 0 w 1662164"/>
                <a:gd name="connsiteY0" fmla="*/ 3673819 h 3673819"/>
                <a:gd name="connsiteX1" fmla="*/ 1245726 w 1662164"/>
                <a:gd name="connsiteY1" fmla="*/ 0 h 3673819"/>
                <a:gd name="connsiteX2" fmla="*/ 1662164 w 1662164"/>
                <a:gd name="connsiteY2" fmla="*/ 3589045 h 3673819"/>
                <a:gd name="connsiteX3" fmla="*/ 0 w 1662164"/>
                <a:gd name="connsiteY3" fmla="*/ 3673819 h 3673819"/>
                <a:gd name="connsiteX0" fmla="*/ 0 w 1662164"/>
                <a:gd name="connsiteY0" fmla="*/ 3673819 h 3673819"/>
                <a:gd name="connsiteX1" fmla="*/ 1245726 w 1662164"/>
                <a:gd name="connsiteY1" fmla="*/ 0 h 3673819"/>
                <a:gd name="connsiteX2" fmla="*/ 1662164 w 1662164"/>
                <a:gd name="connsiteY2" fmla="*/ 3589045 h 3673819"/>
                <a:gd name="connsiteX3" fmla="*/ 0 w 1662164"/>
                <a:gd name="connsiteY3" fmla="*/ 3673819 h 3673819"/>
                <a:gd name="connsiteX0" fmla="*/ 0 w 1662164"/>
                <a:gd name="connsiteY0" fmla="*/ 3290069 h 3290069"/>
                <a:gd name="connsiteX1" fmla="*/ 1541496 w 1662164"/>
                <a:gd name="connsiteY1" fmla="*/ 0 h 3290069"/>
                <a:gd name="connsiteX2" fmla="*/ 1662164 w 1662164"/>
                <a:gd name="connsiteY2" fmla="*/ 3205295 h 3290069"/>
                <a:gd name="connsiteX3" fmla="*/ 0 w 1662164"/>
                <a:gd name="connsiteY3" fmla="*/ 3290069 h 3290069"/>
                <a:gd name="connsiteX0" fmla="*/ 0 w 1773490"/>
                <a:gd name="connsiteY0" fmla="*/ 3290069 h 3604721"/>
                <a:gd name="connsiteX1" fmla="*/ 1541496 w 1773490"/>
                <a:gd name="connsiteY1" fmla="*/ 0 h 3604721"/>
                <a:gd name="connsiteX2" fmla="*/ 1773490 w 1773490"/>
                <a:gd name="connsiteY2" fmla="*/ 3604721 h 3604721"/>
                <a:gd name="connsiteX3" fmla="*/ 0 w 1773490"/>
                <a:gd name="connsiteY3" fmla="*/ 3290069 h 3604721"/>
                <a:gd name="connsiteX0" fmla="*/ 0 w 1830997"/>
                <a:gd name="connsiteY0" fmla="*/ 3316999 h 3604721"/>
                <a:gd name="connsiteX1" fmla="*/ 1599003 w 1830997"/>
                <a:gd name="connsiteY1" fmla="*/ 0 h 3604721"/>
                <a:gd name="connsiteX2" fmla="*/ 1830997 w 1830997"/>
                <a:gd name="connsiteY2" fmla="*/ 3604721 h 3604721"/>
                <a:gd name="connsiteX3" fmla="*/ 0 w 1830997"/>
                <a:gd name="connsiteY3" fmla="*/ 3316999 h 3604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0997" h="3604721">
                  <a:moveTo>
                    <a:pt x="0" y="3316999"/>
                  </a:moveTo>
                  <a:lnTo>
                    <a:pt x="1599003" y="0"/>
                  </a:lnTo>
                  <a:lnTo>
                    <a:pt x="1830997" y="3604721"/>
                  </a:lnTo>
                  <a:cubicBezTo>
                    <a:pt x="1358732" y="3315325"/>
                    <a:pt x="678490" y="2505164"/>
                    <a:pt x="0" y="3316999"/>
                  </a:cubicBezTo>
                  <a:close/>
                </a:path>
              </a:pathLst>
            </a:custGeom>
            <a:solidFill>
              <a:schemeClr val="tx1">
                <a:alpha val="67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5" t="7874" r="22083" b="9049"/>
            <a:stretch/>
          </p:blipFill>
          <p:spPr>
            <a:xfrm rot="366202">
              <a:off x="5389778" y="1350202"/>
              <a:ext cx="2316042" cy="1939226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0" name="TextBox 9"/>
          <p:cNvSpPr txBox="1"/>
          <p:nvPr/>
        </p:nvSpPr>
        <p:spPr>
          <a:xfrm>
            <a:off x="711775" y="311329"/>
            <a:ext cx="3326825" cy="400110"/>
          </a:xfrm>
          <a:prstGeom prst="rect">
            <a:avLst/>
          </a:prstGeom>
          <a:solidFill>
            <a:srgbClr val="00B0F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rPr>
              <a:t>Evolution by stages of eye</a:t>
            </a:r>
            <a:endParaRPr lang="en-US" sz="2000" b="1" dirty="0">
              <a:solidFill>
                <a:schemeClr val="bg1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6628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480079" y="1002512"/>
            <a:ext cx="8206721" cy="1729630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83" t="54581" r="12458" b="13243"/>
          <a:stretch/>
        </p:blipFill>
        <p:spPr>
          <a:xfrm>
            <a:off x="643332" y="936516"/>
            <a:ext cx="1490268" cy="178927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4418" flipH="1">
            <a:off x="2190762" y="1175572"/>
            <a:ext cx="2119828" cy="15444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8" r="19427" b="14288"/>
          <a:stretch/>
        </p:blipFill>
        <p:spPr>
          <a:xfrm flipH="1">
            <a:off x="4344409" y="1136815"/>
            <a:ext cx="1847792" cy="1458997"/>
          </a:xfrm>
          <a:prstGeom prst="ellipse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5" t="7874" r="22083" b="9049"/>
          <a:stretch/>
        </p:blipFill>
        <p:spPr>
          <a:xfrm>
            <a:off x="6785994" y="1138843"/>
            <a:ext cx="1740077" cy="1456969"/>
          </a:xfrm>
          <a:prstGeom prst="ellipse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480079" y="2839819"/>
            <a:ext cx="6305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Structure </a:t>
            </a:r>
            <a:r>
              <a:rPr lang="en-US" dirty="0">
                <a:solidFill>
                  <a:srgbClr val="002060"/>
                </a:solidFill>
                <a:latin typeface="Book Antiqua" panose="02040602050305030304" pitchFamily="18" charset="0"/>
              </a:rPr>
              <a:t>of the eye in each </a:t>
            </a:r>
            <a:r>
              <a:rPr lang="en-US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of these </a:t>
            </a:r>
            <a:r>
              <a:rPr lang="en-US" dirty="0">
                <a:solidFill>
                  <a:srgbClr val="002060"/>
                </a:solidFill>
                <a:latin typeface="Book Antiqua" panose="02040602050305030304" pitchFamily="18" charset="0"/>
              </a:rPr>
              <a:t>organisms is </a:t>
            </a:r>
            <a:r>
              <a:rPr lang="en-US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different.</a:t>
            </a:r>
          </a:p>
        </p:txBody>
      </p:sp>
      <p:sp>
        <p:nvSpPr>
          <p:cNvPr id="8" name="Rectangle 7"/>
          <p:cNvSpPr/>
          <p:nvPr/>
        </p:nvSpPr>
        <p:spPr>
          <a:xfrm>
            <a:off x="480079" y="3220819"/>
            <a:ext cx="63059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Differences in structures of eye is enough </a:t>
            </a:r>
            <a:r>
              <a:rPr lang="en-US" dirty="0">
                <a:solidFill>
                  <a:srgbClr val="002060"/>
                </a:solidFill>
                <a:latin typeface="Book Antiqua" panose="02040602050305030304" pitchFamily="18" charset="0"/>
              </a:rPr>
              <a:t>for them to </a:t>
            </a:r>
            <a:r>
              <a:rPr lang="en-US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have separate </a:t>
            </a:r>
            <a:r>
              <a:rPr lang="en-US" dirty="0">
                <a:solidFill>
                  <a:srgbClr val="002060"/>
                </a:solidFill>
                <a:latin typeface="Book Antiqua" panose="02040602050305030304" pitchFamily="18" charset="0"/>
              </a:rPr>
              <a:t>evolutionary </a:t>
            </a:r>
            <a:r>
              <a:rPr lang="en-US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origins.</a:t>
            </a:r>
            <a:endParaRPr lang="en-US" dirty="0">
              <a:solidFill>
                <a:srgbClr val="002060"/>
              </a:solidFill>
              <a:latin typeface="Book Antiqua" panose="0204060205030503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1775" y="311329"/>
            <a:ext cx="3326825" cy="400110"/>
          </a:xfrm>
          <a:prstGeom prst="rect">
            <a:avLst/>
          </a:prstGeom>
          <a:solidFill>
            <a:srgbClr val="00B0F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rPr>
              <a:t>Evolution by stages of eye</a:t>
            </a:r>
            <a:endParaRPr lang="en-US" sz="2000" b="1" dirty="0">
              <a:solidFill>
                <a:schemeClr val="bg1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6833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1775" y="311329"/>
            <a:ext cx="3848016" cy="400110"/>
          </a:xfrm>
          <a:prstGeom prst="rect">
            <a:avLst/>
          </a:prstGeom>
          <a:solidFill>
            <a:srgbClr val="00B0F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rPr>
              <a:t>Evolution by stages of feathers</a:t>
            </a:r>
            <a:endParaRPr lang="en-US" sz="2000" b="1" dirty="0">
              <a:solidFill>
                <a:schemeClr val="bg1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8982" y="846951"/>
            <a:ext cx="8101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The first feather was seen in dinosaurs although they </a:t>
            </a:r>
            <a:r>
              <a:rPr lang="en-US" dirty="0" smtClean="0">
                <a:latin typeface="Book Antiqua" panose="02040602050305030304" pitchFamily="18" charset="0"/>
              </a:rPr>
              <a:t>could not </a:t>
            </a:r>
            <a:r>
              <a:rPr lang="en-US" dirty="0">
                <a:latin typeface="Book Antiqua" panose="02040602050305030304" pitchFamily="18" charset="0"/>
              </a:rPr>
              <a:t>fly using the feathers.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531444"/>
            <a:ext cx="2313525" cy="24025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51430" y="1123950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ook Antiqua" panose="02040602050305030304" pitchFamily="18" charset="0"/>
              </a:rPr>
              <a:t>These feathers got evolved and become useful for flight in birds.</a:t>
            </a:r>
            <a:endParaRPr lang="en-US" dirty="0">
              <a:latin typeface="Book Antiqua" panose="02040602050305030304" pitchFamily="18" charset="0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1800" y="1601918"/>
            <a:ext cx="6444916" cy="3954021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</p:pic>
      <p:sp>
        <p:nvSpPr>
          <p:cNvPr id="9" name="Horizontal Scroll 8"/>
          <p:cNvSpPr/>
          <p:nvPr/>
        </p:nvSpPr>
        <p:spPr>
          <a:xfrm>
            <a:off x="533400" y="1428749"/>
            <a:ext cx="4191000" cy="1249493"/>
          </a:xfrm>
          <a:prstGeom prst="horizontalScroll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ok Antiqua" panose="02040602050305030304" pitchFamily="18" charset="0"/>
              </a:rPr>
              <a:t>This, of course, </a:t>
            </a:r>
            <a:r>
              <a:rPr lang="en-US" dirty="0" smtClean="0">
                <a:latin typeface="Book Antiqua" panose="02040602050305030304" pitchFamily="18" charset="0"/>
              </a:rPr>
              <a:t>means that </a:t>
            </a:r>
            <a:r>
              <a:rPr lang="en-US" dirty="0">
                <a:latin typeface="Book Antiqua" panose="02040602050305030304" pitchFamily="18" charset="0"/>
              </a:rPr>
              <a:t>birds are very closely related to reptiles, </a:t>
            </a:r>
            <a:r>
              <a:rPr lang="en-US" dirty="0" smtClean="0">
                <a:latin typeface="Book Antiqua" panose="02040602050305030304" pitchFamily="18" charset="0"/>
              </a:rPr>
              <a:t>since dinosaurs </a:t>
            </a:r>
            <a:r>
              <a:rPr lang="en-US" dirty="0">
                <a:latin typeface="Book Antiqua" panose="02040602050305030304" pitchFamily="18" charset="0"/>
              </a:rPr>
              <a:t>were </a:t>
            </a:r>
            <a:r>
              <a:rPr lang="en-US" dirty="0" smtClean="0">
                <a:latin typeface="Book Antiqua" panose="02040602050305030304" pitchFamily="18" charset="0"/>
              </a:rPr>
              <a:t>reptiles.</a:t>
            </a:r>
            <a:endParaRPr lang="en-US" dirty="0">
              <a:latin typeface="Book Antiqua" panose="0204060205030503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0852">
            <a:off x="3810061" y="2743989"/>
            <a:ext cx="1279722" cy="6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0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7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1775" y="311329"/>
            <a:ext cx="5612825" cy="400110"/>
          </a:xfrm>
          <a:prstGeom prst="rect">
            <a:avLst/>
          </a:prstGeom>
          <a:solidFill>
            <a:srgbClr val="00B0F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rPr>
              <a:t>Evidences for Darwin‘s Theory of Evolution  </a:t>
            </a:r>
            <a:endParaRPr lang="en-US" sz="2000" b="1" dirty="0">
              <a:solidFill>
                <a:schemeClr val="bg1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8983" y="830818"/>
            <a:ext cx="1548417" cy="369332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rgbClr val="002060"/>
                </a:solidFill>
                <a:latin typeface="Book Antiqua" panose="02040602050305030304" pitchFamily="18" charset="0"/>
                <a:cs typeface="Aharoni" pitchFamily="2" charset="-79"/>
              </a:rPr>
              <a:t>Fossils</a:t>
            </a:r>
            <a:endParaRPr lang="en-US" b="1" dirty="0">
              <a:solidFill>
                <a:srgbClr val="002060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8982" y="1252319"/>
            <a:ext cx="8101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ook Antiqua" panose="02040602050305030304" pitchFamily="18" charset="0"/>
              </a:rPr>
              <a:t>Studies </a:t>
            </a:r>
            <a:r>
              <a:rPr lang="en-US" dirty="0">
                <a:latin typeface="Book Antiqua" panose="02040602050305030304" pitchFamily="18" charset="0"/>
              </a:rPr>
              <a:t>of organ structure can be done not only on current </a:t>
            </a:r>
            <a:r>
              <a:rPr lang="en-US" dirty="0" smtClean="0">
                <a:latin typeface="Book Antiqua" panose="02040602050305030304" pitchFamily="18" charset="0"/>
              </a:rPr>
              <a:t>species, but </a:t>
            </a:r>
            <a:r>
              <a:rPr lang="en-US" dirty="0">
                <a:latin typeface="Book Antiqua" panose="02040602050305030304" pitchFamily="18" charset="0"/>
              </a:rPr>
              <a:t>also on species that are no longer alive.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2433674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738" y="1905000"/>
            <a:ext cx="2920999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905000"/>
            <a:ext cx="2740884" cy="1828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83582" y="3752850"/>
            <a:ext cx="50028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How do we know that </a:t>
            </a:r>
            <a:r>
              <a:rPr lang="en-US" sz="2400" dirty="0" smtClean="0">
                <a:latin typeface="Book Antiqua" panose="02040602050305030304" pitchFamily="18" charset="0"/>
              </a:rPr>
              <a:t>these extinct </a:t>
            </a:r>
            <a:r>
              <a:rPr lang="en-US" sz="2400" dirty="0">
                <a:latin typeface="Book Antiqua" panose="02040602050305030304" pitchFamily="18" charset="0"/>
              </a:rPr>
              <a:t>species ever existed?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8200" y="4567198"/>
            <a:ext cx="4489896" cy="36933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ook Antiqua" panose="02040602050305030304" pitchFamily="18" charset="0"/>
              </a:rPr>
              <a:t>We know this from finding </a:t>
            </a:r>
            <a:r>
              <a:rPr lang="en-US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their fossils</a:t>
            </a:r>
            <a:endParaRPr lang="en-US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88" y="1911350"/>
            <a:ext cx="2420470" cy="1828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23279" y="1911350"/>
            <a:ext cx="2485873" cy="1828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974" y="1911350"/>
            <a:ext cx="3099662" cy="1828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714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2" grpId="0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0" y="2187029"/>
            <a:ext cx="449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626495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1775" y="311329"/>
            <a:ext cx="5612825" cy="400110"/>
          </a:xfrm>
          <a:prstGeom prst="rect">
            <a:avLst/>
          </a:prstGeom>
          <a:solidFill>
            <a:srgbClr val="00B0F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rPr>
              <a:t>Evidences for Darwin‘s Theory of Evolution  </a:t>
            </a:r>
            <a:endParaRPr lang="en-US" sz="2000" b="1" dirty="0">
              <a:solidFill>
                <a:schemeClr val="bg1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8983" y="830818"/>
            <a:ext cx="1548417" cy="369332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rgbClr val="002060"/>
                </a:solidFill>
                <a:latin typeface="Book Antiqua" panose="02040602050305030304" pitchFamily="18" charset="0"/>
                <a:cs typeface="Aharoni" pitchFamily="2" charset="-79"/>
              </a:rPr>
              <a:t>Fossils</a:t>
            </a:r>
            <a:endParaRPr lang="en-US" b="1" dirty="0">
              <a:solidFill>
                <a:srgbClr val="002060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04" y="2495550"/>
            <a:ext cx="2213191" cy="244792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752600" y="742950"/>
            <a:ext cx="4079374" cy="2439889"/>
            <a:chOff x="2556541" y="167022"/>
            <a:chExt cx="4079374" cy="300060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41" y="167022"/>
              <a:ext cx="4079374" cy="300060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222790" y="869860"/>
              <a:ext cx="2991351" cy="1703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Book Antiqua" panose="02040602050305030304" pitchFamily="18" charset="0"/>
                </a:rPr>
                <a:t>What are fossils</a:t>
              </a:r>
              <a:r>
                <a:rPr lang="en-US" sz="2800" b="1" dirty="0" smtClean="0">
                  <a:solidFill>
                    <a:schemeClr val="bg1"/>
                  </a:solidFill>
                  <a:latin typeface="Book Antiqua" panose="02040602050305030304" pitchFamily="18" charset="0"/>
                </a:rPr>
                <a:t>? and how they are made</a:t>
              </a:r>
              <a:endParaRPr lang="en-US" sz="2800" b="1" dirty="0">
                <a:solidFill>
                  <a:schemeClr val="bg1"/>
                </a:solidFill>
                <a:latin typeface="Book Antiqua" panose="0204060205030503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21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69614" y="2190750"/>
            <a:ext cx="3102586" cy="14054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200400" y="2190750"/>
            <a:ext cx="3102586" cy="14054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2750"/>
            <a:ext cx="2403634" cy="1671124"/>
          </a:xfrm>
          <a:prstGeom prst="rect">
            <a:avLst/>
          </a:prstGeom>
        </p:spPr>
      </p:pic>
      <p:sp>
        <p:nvSpPr>
          <p:cNvPr id="2" name="Rectangle 3"/>
          <p:cNvSpPr/>
          <p:nvPr/>
        </p:nvSpPr>
        <p:spPr>
          <a:xfrm>
            <a:off x="-76200" y="4171950"/>
            <a:ext cx="9372600" cy="1143000"/>
          </a:xfrm>
          <a:custGeom>
            <a:avLst/>
            <a:gdLst>
              <a:gd name="connsiteX0" fmla="*/ 0 w 9144000"/>
              <a:gd name="connsiteY0" fmla="*/ 0 h 1923678"/>
              <a:gd name="connsiteX1" fmla="*/ 9144000 w 9144000"/>
              <a:gd name="connsiteY1" fmla="*/ 0 h 1923678"/>
              <a:gd name="connsiteX2" fmla="*/ 9144000 w 9144000"/>
              <a:gd name="connsiteY2" fmla="*/ 1923678 h 1923678"/>
              <a:gd name="connsiteX3" fmla="*/ 0 w 9144000"/>
              <a:gd name="connsiteY3" fmla="*/ 1923678 h 1923678"/>
              <a:gd name="connsiteX4" fmla="*/ 0 w 9144000"/>
              <a:gd name="connsiteY4" fmla="*/ 0 h 1923678"/>
              <a:gd name="connsiteX0" fmla="*/ 0 w 9144000"/>
              <a:gd name="connsiteY0" fmla="*/ 0 h 1923678"/>
              <a:gd name="connsiteX1" fmla="*/ 9144000 w 9144000"/>
              <a:gd name="connsiteY1" fmla="*/ 1923678 h 1923678"/>
              <a:gd name="connsiteX2" fmla="*/ 0 w 9144000"/>
              <a:gd name="connsiteY2" fmla="*/ 1923678 h 1923678"/>
              <a:gd name="connsiteX3" fmla="*/ 0 w 9144000"/>
              <a:gd name="connsiteY3" fmla="*/ 0 h 1923678"/>
              <a:gd name="connsiteX0" fmla="*/ 0 w 9144000"/>
              <a:gd name="connsiteY0" fmla="*/ 0 h 1923678"/>
              <a:gd name="connsiteX1" fmla="*/ 6142892 w 9144000"/>
              <a:gd name="connsiteY1" fmla="*/ 1270116 h 1923678"/>
              <a:gd name="connsiteX2" fmla="*/ 9144000 w 9144000"/>
              <a:gd name="connsiteY2" fmla="*/ 1923678 h 1923678"/>
              <a:gd name="connsiteX3" fmla="*/ 0 w 9144000"/>
              <a:gd name="connsiteY3" fmla="*/ 1923678 h 1923678"/>
              <a:gd name="connsiteX4" fmla="*/ 0 w 9144000"/>
              <a:gd name="connsiteY4" fmla="*/ 0 h 1923678"/>
              <a:gd name="connsiteX0" fmla="*/ 0 w 9144000"/>
              <a:gd name="connsiteY0" fmla="*/ 0 h 1923678"/>
              <a:gd name="connsiteX1" fmla="*/ 5967046 w 9144000"/>
              <a:gd name="connsiteY1" fmla="*/ 4024 h 1923678"/>
              <a:gd name="connsiteX2" fmla="*/ 9144000 w 9144000"/>
              <a:gd name="connsiteY2" fmla="*/ 1923678 h 1923678"/>
              <a:gd name="connsiteX3" fmla="*/ 0 w 9144000"/>
              <a:gd name="connsiteY3" fmla="*/ 1923678 h 1923678"/>
              <a:gd name="connsiteX4" fmla="*/ 0 w 9144000"/>
              <a:gd name="connsiteY4" fmla="*/ 0 h 1923678"/>
              <a:gd name="connsiteX0" fmla="*/ 0 w 9144000"/>
              <a:gd name="connsiteY0" fmla="*/ 0 h 1923678"/>
              <a:gd name="connsiteX1" fmla="*/ 5967046 w 9144000"/>
              <a:gd name="connsiteY1" fmla="*/ 4024 h 1923678"/>
              <a:gd name="connsiteX2" fmla="*/ 7702062 w 9144000"/>
              <a:gd name="connsiteY2" fmla="*/ 1070824 h 1923678"/>
              <a:gd name="connsiteX3" fmla="*/ 9144000 w 9144000"/>
              <a:gd name="connsiteY3" fmla="*/ 1923678 h 1923678"/>
              <a:gd name="connsiteX4" fmla="*/ 0 w 9144000"/>
              <a:gd name="connsiteY4" fmla="*/ 1923678 h 1923678"/>
              <a:gd name="connsiteX5" fmla="*/ 0 w 9144000"/>
              <a:gd name="connsiteY5" fmla="*/ 0 h 1923678"/>
              <a:gd name="connsiteX0" fmla="*/ 0 w 9144000"/>
              <a:gd name="connsiteY0" fmla="*/ 0 h 1923678"/>
              <a:gd name="connsiteX1" fmla="*/ 5967046 w 9144000"/>
              <a:gd name="connsiteY1" fmla="*/ 4024 h 1923678"/>
              <a:gd name="connsiteX2" fmla="*/ 7784124 w 9144000"/>
              <a:gd name="connsiteY2" fmla="*/ 1598362 h 1923678"/>
              <a:gd name="connsiteX3" fmla="*/ 9144000 w 9144000"/>
              <a:gd name="connsiteY3" fmla="*/ 1923678 h 1923678"/>
              <a:gd name="connsiteX4" fmla="*/ 0 w 9144000"/>
              <a:gd name="connsiteY4" fmla="*/ 1923678 h 1923678"/>
              <a:gd name="connsiteX5" fmla="*/ 0 w 9144000"/>
              <a:gd name="connsiteY5" fmla="*/ 0 h 1923678"/>
              <a:gd name="connsiteX0" fmla="*/ 0 w 9144000"/>
              <a:gd name="connsiteY0" fmla="*/ 0 h 1923678"/>
              <a:gd name="connsiteX1" fmla="*/ 5967046 w 9144000"/>
              <a:gd name="connsiteY1" fmla="*/ 4024 h 1923678"/>
              <a:gd name="connsiteX2" fmla="*/ 7784124 w 9144000"/>
              <a:gd name="connsiteY2" fmla="*/ 1598362 h 1923678"/>
              <a:gd name="connsiteX3" fmla="*/ 8593015 w 9144000"/>
              <a:gd name="connsiteY3" fmla="*/ 1785932 h 1923678"/>
              <a:gd name="connsiteX4" fmla="*/ 9144000 w 9144000"/>
              <a:gd name="connsiteY4" fmla="*/ 1923678 h 1923678"/>
              <a:gd name="connsiteX5" fmla="*/ 0 w 9144000"/>
              <a:gd name="connsiteY5" fmla="*/ 1923678 h 1923678"/>
              <a:gd name="connsiteX6" fmla="*/ 0 w 9144000"/>
              <a:gd name="connsiteY6" fmla="*/ 0 h 1923678"/>
              <a:gd name="connsiteX0" fmla="*/ 0 w 9144000"/>
              <a:gd name="connsiteY0" fmla="*/ 0 h 1923678"/>
              <a:gd name="connsiteX1" fmla="*/ 5967046 w 9144000"/>
              <a:gd name="connsiteY1" fmla="*/ 4024 h 1923678"/>
              <a:gd name="connsiteX2" fmla="*/ 7784124 w 9144000"/>
              <a:gd name="connsiteY2" fmla="*/ 1598362 h 1923678"/>
              <a:gd name="connsiteX3" fmla="*/ 9132277 w 9144000"/>
              <a:gd name="connsiteY3" fmla="*/ 1586640 h 1923678"/>
              <a:gd name="connsiteX4" fmla="*/ 9144000 w 9144000"/>
              <a:gd name="connsiteY4" fmla="*/ 1923678 h 1923678"/>
              <a:gd name="connsiteX5" fmla="*/ 0 w 9144000"/>
              <a:gd name="connsiteY5" fmla="*/ 1923678 h 1923678"/>
              <a:gd name="connsiteX6" fmla="*/ 0 w 9144000"/>
              <a:gd name="connsiteY6" fmla="*/ 0 h 1923678"/>
              <a:gd name="connsiteX0" fmla="*/ 0 w 9144000"/>
              <a:gd name="connsiteY0" fmla="*/ 0 h 1923678"/>
              <a:gd name="connsiteX1" fmla="*/ 5146431 w 9144000"/>
              <a:gd name="connsiteY1" fmla="*/ 4024 h 1923678"/>
              <a:gd name="connsiteX2" fmla="*/ 7784124 w 9144000"/>
              <a:gd name="connsiteY2" fmla="*/ 1598362 h 1923678"/>
              <a:gd name="connsiteX3" fmla="*/ 9132277 w 9144000"/>
              <a:gd name="connsiteY3" fmla="*/ 1586640 h 1923678"/>
              <a:gd name="connsiteX4" fmla="*/ 9144000 w 9144000"/>
              <a:gd name="connsiteY4" fmla="*/ 1923678 h 1923678"/>
              <a:gd name="connsiteX5" fmla="*/ 0 w 9144000"/>
              <a:gd name="connsiteY5" fmla="*/ 1923678 h 1923678"/>
              <a:gd name="connsiteX6" fmla="*/ 0 w 9144000"/>
              <a:gd name="connsiteY6" fmla="*/ 0 h 1923678"/>
              <a:gd name="connsiteX0" fmla="*/ 0 w 9144000"/>
              <a:gd name="connsiteY0" fmla="*/ 0 h 1923678"/>
              <a:gd name="connsiteX1" fmla="*/ 5146431 w 9144000"/>
              <a:gd name="connsiteY1" fmla="*/ 4024 h 1923678"/>
              <a:gd name="connsiteX2" fmla="*/ 6529755 w 9144000"/>
              <a:gd name="connsiteY2" fmla="*/ 1574915 h 1923678"/>
              <a:gd name="connsiteX3" fmla="*/ 9132277 w 9144000"/>
              <a:gd name="connsiteY3" fmla="*/ 1586640 h 1923678"/>
              <a:gd name="connsiteX4" fmla="*/ 9144000 w 9144000"/>
              <a:gd name="connsiteY4" fmla="*/ 1923678 h 1923678"/>
              <a:gd name="connsiteX5" fmla="*/ 0 w 9144000"/>
              <a:gd name="connsiteY5" fmla="*/ 1923678 h 1923678"/>
              <a:gd name="connsiteX6" fmla="*/ 0 w 9144000"/>
              <a:gd name="connsiteY6" fmla="*/ 0 h 1923678"/>
              <a:gd name="connsiteX0" fmla="*/ 0 w 9144000"/>
              <a:gd name="connsiteY0" fmla="*/ 0 h 1923678"/>
              <a:gd name="connsiteX1" fmla="*/ 5146431 w 9144000"/>
              <a:gd name="connsiteY1" fmla="*/ 4024 h 1923678"/>
              <a:gd name="connsiteX2" fmla="*/ 9132277 w 9144000"/>
              <a:gd name="connsiteY2" fmla="*/ 1586640 h 1923678"/>
              <a:gd name="connsiteX3" fmla="*/ 9144000 w 9144000"/>
              <a:gd name="connsiteY3" fmla="*/ 1923678 h 1923678"/>
              <a:gd name="connsiteX4" fmla="*/ 0 w 9144000"/>
              <a:gd name="connsiteY4" fmla="*/ 1923678 h 1923678"/>
              <a:gd name="connsiteX5" fmla="*/ 0 w 9144000"/>
              <a:gd name="connsiteY5" fmla="*/ 0 h 1923678"/>
              <a:gd name="connsiteX0" fmla="*/ 0 w 9144000"/>
              <a:gd name="connsiteY0" fmla="*/ 32610 h 1956288"/>
              <a:gd name="connsiteX1" fmla="*/ 5146431 w 9144000"/>
              <a:gd name="connsiteY1" fmla="*/ 36634 h 1956288"/>
              <a:gd name="connsiteX2" fmla="*/ 9141802 w 9144000"/>
              <a:gd name="connsiteY2" fmla="*/ 0 h 1956288"/>
              <a:gd name="connsiteX3" fmla="*/ 9144000 w 9144000"/>
              <a:gd name="connsiteY3" fmla="*/ 1956288 h 1956288"/>
              <a:gd name="connsiteX4" fmla="*/ 0 w 9144000"/>
              <a:gd name="connsiteY4" fmla="*/ 1956288 h 1956288"/>
              <a:gd name="connsiteX5" fmla="*/ 0 w 9144000"/>
              <a:gd name="connsiteY5" fmla="*/ 32610 h 195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1956288">
                <a:moveTo>
                  <a:pt x="0" y="32610"/>
                </a:moveTo>
                <a:lnTo>
                  <a:pt x="5146431" y="36634"/>
                </a:lnTo>
                <a:lnTo>
                  <a:pt x="9141802" y="0"/>
                </a:lnTo>
                <a:cubicBezTo>
                  <a:pt x="9142535" y="652096"/>
                  <a:pt x="9143267" y="1304192"/>
                  <a:pt x="9144000" y="1956288"/>
                </a:cubicBezTo>
                <a:lnTo>
                  <a:pt x="0" y="1956288"/>
                </a:lnTo>
                <a:lnTo>
                  <a:pt x="0" y="32610"/>
                </a:lnTo>
                <a:close/>
              </a:path>
            </a:pathLst>
          </a:custGeom>
          <a:solidFill>
            <a:srgbClr val="814723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71070" y="2204900"/>
            <a:ext cx="2307143" cy="2229624"/>
            <a:chOff x="6205142" y="1503013"/>
            <a:chExt cx="2307143" cy="22296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143" y="2671882"/>
              <a:ext cx="1538095" cy="106075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190" y="2001419"/>
              <a:ext cx="1538095" cy="106075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142" y="1503013"/>
              <a:ext cx="1538095" cy="1060755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6997702" y="2736378"/>
            <a:ext cx="1752600" cy="1693713"/>
            <a:chOff x="6205142" y="1503013"/>
            <a:chExt cx="2307143" cy="222962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143" y="2671882"/>
              <a:ext cx="1538095" cy="106075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190" y="2001419"/>
              <a:ext cx="1538095" cy="106075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142" y="1503013"/>
              <a:ext cx="1538095" cy="1060755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4267200" y="2207538"/>
            <a:ext cx="3314703" cy="2350536"/>
            <a:chOff x="6205142" y="1503013"/>
            <a:chExt cx="3314703" cy="235053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143" y="2671882"/>
              <a:ext cx="1538095" cy="106075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724" y="1821742"/>
              <a:ext cx="2946121" cy="203180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142" y="1503013"/>
              <a:ext cx="1538095" cy="106075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667000" y="2705944"/>
            <a:ext cx="1752600" cy="1693713"/>
            <a:chOff x="6205142" y="1503013"/>
            <a:chExt cx="2307143" cy="222962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143" y="2671882"/>
              <a:ext cx="1538095" cy="106075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190" y="2001419"/>
              <a:ext cx="1538095" cy="10607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5142" y="1503013"/>
              <a:ext cx="1538095" cy="1060755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634" y="3311471"/>
            <a:ext cx="5067300" cy="1190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48000" y="3192999"/>
            <a:ext cx="5067300" cy="1190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906" y="2893453"/>
            <a:ext cx="4153899" cy="97601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64" y="3638550"/>
            <a:ext cx="5067300" cy="11906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55112" cy="5125938"/>
          </a:xfrm>
          <a:prstGeom prst="rect">
            <a:avLst/>
          </a:prstGeom>
          <a:gradFill>
            <a:gsLst>
              <a:gs pos="100000">
                <a:srgbClr val="00B0F0">
                  <a:alpha val="0"/>
                </a:srgbClr>
              </a:gs>
              <a:gs pos="32000">
                <a:srgbClr val="5BB0E6"/>
              </a:gs>
              <a:gs pos="0">
                <a:srgbClr val="5EC4F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209800" y="819150"/>
            <a:ext cx="2784926" cy="408623"/>
          </a:xfrm>
          <a:prstGeom prst="roundRect">
            <a:avLst/>
          </a:prstGeom>
          <a:solidFill>
            <a:schemeClr val="bg1">
              <a:lumMod val="95000"/>
              <a:alpha val="5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When organisms die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1775" y="311329"/>
            <a:ext cx="5612825" cy="400110"/>
          </a:xfrm>
          <a:prstGeom prst="rect">
            <a:avLst/>
          </a:prstGeom>
          <a:solidFill>
            <a:srgbClr val="00B0F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rPr>
              <a:t>Evidences for Darwin‘s Theory of Evolution  </a:t>
            </a:r>
            <a:endParaRPr lang="en-US" sz="2000" b="1" dirty="0">
              <a:solidFill>
                <a:schemeClr val="bg1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8983" y="830818"/>
            <a:ext cx="1548417" cy="369332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rgbClr val="002060"/>
                </a:solidFill>
                <a:latin typeface="Book Antiqua" panose="02040602050305030304" pitchFamily="18" charset="0"/>
                <a:cs typeface="Aharoni" pitchFamily="2" charset="-79"/>
              </a:rPr>
              <a:t>Fossils</a:t>
            </a:r>
            <a:endParaRPr lang="en-US" b="1" dirty="0">
              <a:solidFill>
                <a:srgbClr val="002060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209800" y="819150"/>
            <a:ext cx="5032348" cy="408623"/>
          </a:xfrm>
          <a:prstGeom prst="roundRect">
            <a:avLst/>
          </a:prstGeom>
          <a:solidFill>
            <a:schemeClr val="bg1">
              <a:lumMod val="95000"/>
              <a:alpha val="5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Their bodies will decompose and be lost. </a:t>
            </a:r>
          </a:p>
        </p:txBody>
      </p:sp>
    </p:spTree>
    <p:extLst>
      <p:ext uri="{BB962C8B-B14F-4D97-AF65-F5344CB8AC3E}">
        <p14:creationId xmlns:p14="http://schemas.microsoft.com/office/powerpoint/2010/main" val="414618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14798E-6 L 0.68871 0.01174 " pathEditMode="relative" rAng="0" ptsTypes="AA">
                                      <p:cBhvr>
                                        <p:cTn id="19" dur="3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427" y="5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0.01174 L 0.0059 0.2607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1245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69614" y="3468006"/>
            <a:ext cx="3102586" cy="14054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2750"/>
            <a:ext cx="2403634" cy="16711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55112" cy="5125938"/>
          </a:xfrm>
          <a:prstGeom prst="rect">
            <a:avLst/>
          </a:prstGeom>
          <a:gradFill>
            <a:gsLst>
              <a:gs pos="100000">
                <a:srgbClr val="00B0F0">
                  <a:alpha val="0"/>
                </a:srgbClr>
              </a:gs>
              <a:gs pos="32000">
                <a:srgbClr val="5BB0E6"/>
              </a:gs>
              <a:gs pos="0">
                <a:srgbClr val="5EC4F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371446" y="3297829"/>
            <a:ext cx="2838854" cy="1537484"/>
          </a:xfrm>
          <a:prstGeom prst="rect">
            <a:avLst/>
          </a:prstGeom>
        </p:spPr>
      </p:pic>
      <p:sp>
        <p:nvSpPr>
          <p:cNvPr id="25" name="Rectangle 3"/>
          <p:cNvSpPr/>
          <p:nvPr/>
        </p:nvSpPr>
        <p:spPr>
          <a:xfrm>
            <a:off x="-57684" y="3224743"/>
            <a:ext cx="9247413" cy="1099154"/>
          </a:xfrm>
          <a:custGeom>
            <a:avLst/>
            <a:gdLst>
              <a:gd name="connsiteX0" fmla="*/ 0 w 9144000"/>
              <a:gd name="connsiteY0" fmla="*/ 0 h 1923678"/>
              <a:gd name="connsiteX1" fmla="*/ 9144000 w 9144000"/>
              <a:gd name="connsiteY1" fmla="*/ 0 h 1923678"/>
              <a:gd name="connsiteX2" fmla="*/ 9144000 w 9144000"/>
              <a:gd name="connsiteY2" fmla="*/ 1923678 h 1923678"/>
              <a:gd name="connsiteX3" fmla="*/ 0 w 9144000"/>
              <a:gd name="connsiteY3" fmla="*/ 1923678 h 1923678"/>
              <a:gd name="connsiteX4" fmla="*/ 0 w 9144000"/>
              <a:gd name="connsiteY4" fmla="*/ 0 h 1923678"/>
              <a:gd name="connsiteX0" fmla="*/ 0 w 9144000"/>
              <a:gd name="connsiteY0" fmla="*/ 0 h 1923678"/>
              <a:gd name="connsiteX1" fmla="*/ 9144000 w 9144000"/>
              <a:gd name="connsiteY1" fmla="*/ 1923678 h 1923678"/>
              <a:gd name="connsiteX2" fmla="*/ 0 w 9144000"/>
              <a:gd name="connsiteY2" fmla="*/ 1923678 h 1923678"/>
              <a:gd name="connsiteX3" fmla="*/ 0 w 9144000"/>
              <a:gd name="connsiteY3" fmla="*/ 0 h 1923678"/>
              <a:gd name="connsiteX0" fmla="*/ 0 w 9144000"/>
              <a:gd name="connsiteY0" fmla="*/ 0 h 1923678"/>
              <a:gd name="connsiteX1" fmla="*/ 6142892 w 9144000"/>
              <a:gd name="connsiteY1" fmla="*/ 1270116 h 1923678"/>
              <a:gd name="connsiteX2" fmla="*/ 9144000 w 9144000"/>
              <a:gd name="connsiteY2" fmla="*/ 1923678 h 1923678"/>
              <a:gd name="connsiteX3" fmla="*/ 0 w 9144000"/>
              <a:gd name="connsiteY3" fmla="*/ 1923678 h 1923678"/>
              <a:gd name="connsiteX4" fmla="*/ 0 w 9144000"/>
              <a:gd name="connsiteY4" fmla="*/ 0 h 1923678"/>
              <a:gd name="connsiteX0" fmla="*/ 0 w 9144000"/>
              <a:gd name="connsiteY0" fmla="*/ 0 h 1923678"/>
              <a:gd name="connsiteX1" fmla="*/ 5967046 w 9144000"/>
              <a:gd name="connsiteY1" fmla="*/ 4024 h 1923678"/>
              <a:gd name="connsiteX2" fmla="*/ 9144000 w 9144000"/>
              <a:gd name="connsiteY2" fmla="*/ 1923678 h 1923678"/>
              <a:gd name="connsiteX3" fmla="*/ 0 w 9144000"/>
              <a:gd name="connsiteY3" fmla="*/ 1923678 h 1923678"/>
              <a:gd name="connsiteX4" fmla="*/ 0 w 9144000"/>
              <a:gd name="connsiteY4" fmla="*/ 0 h 1923678"/>
              <a:gd name="connsiteX0" fmla="*/ 0 w 9144000"/>
              <a:gd name="connsiteY0" fmla="*/ 0 h 1923678"/>
              <a:gd name="connsiteX1" fmla="*/ 5967046 w 9144000"/>
              <a:gd name="connsiteY1" fmla="*/ 4024 h 1923678"/>
              <a:gd name="connsiteX2" fmla="*/ 7702062 w 9144000"/>
              <a:gd name="connsiteY2" fmla="*/ 1070824 h 1923678"/>
              <a:gd name="connsiteX3" fmla="*/ 9144000 w 9144000"/>
              <a:gd name="connsiteY3" fmla="*/ 1923678 h 1923678"/>
              <a:gd name="connsiteX4" fmla="*/ 0 w 9144000"/>
              <a:gd name="connsiteY4" fmla="*/ 1923678 h 1923678"/>
              <a:gd name="connsiteX5" fmla="*/ 0 w 9144000"/>
              <a:gd name="connsiteY5" fmla="*/ 0 h 1923678"/>
              <a:gd name="connsiteX0" fmla="*/ 0 w 9144000"/>
              <a:gd name="connsiteY0" fmla="*/ 0 h 1923678"/>
              <a:gd name="connsiteX1" fmla="*/ 5967046 w 9144000"/>
              <a:gd name="connsiteY1" fmla="*/ 4024 h 1923678"/>
              <a:gd name="connsiteX2" fmla="*/ 7784124 w 9144000"/>
              <a:gd name="connsiteY2" fmla="*/ 1598362 h 1923678"/>
              <a:gd name="connsiteX3" fmla="*/ 9144000 w 9144000"/>
              <a:gd name="connsiteY3" fmla="*/ 1923678 h 1923678"/>
              <a:gd name="connsiteX4" fmla="*/ 0 w 9144000"/>
              <a:gd name="connsiteY4" fmla="*/ 1923678 h 1923678"/>
              <a:gd name="connsiteX5" fmla="*/ 0 w 9144000"/>
              <a:gd name="connsiteY5" fmla="*/ 0 h 1923678"/>
              <a:gd name="connsiteX0" fmla="*/ 0 w 9144000"/>
              <a:gd name="connsiteY0" fmla="*/ 0 h 1923678"/>
              <a:gd name="connsiteX1" fmla="*/ 5967046 w 9144000"/>
              <a:gd name="connsiteY1" fmla="*/ 4024 h 1923678"/>
              <a:gd name="connsiteX2" fmla="*/ 7784124 w 9144000"/>
              <a:gd name="connsiteY2" fmla="*/ 1598362 h 1923678"/>
              <a:gd name="connsiteX3" fmla="*/ 8593015 w 9144000"/>
              <a:gd name="connsiteY3" fmla="*/ 1785932 h 1923678"/>
              <a:gd name="connsiteX4" fmla="*/ 9144000 w 9144000"/>
              <a:gd name="connsiteY4" fmla="*/ 1923678 h 1923678"/>
              <a:gd name="connsiteX5" fmla="*/ 0 w 9144000"/>
              <a:gd name="connsiteY5" fmla="*/ 1923678 h 1923678"/>
              <a:gd name="connsiteX6" fmla="*/ 0 w 9144000"/>
              <a:gd name="connsiteY6" fmla="*/ 0 h 1923678"/>
              <a:gd name="connsiteX0" fmla="*/ 0 w 9144000"/>
              <a:gd name="connsiteY0" fmla="*/ 0 h 1923678"/>
              <a:gd name="connsiteX1" fmla="*/ 5967046 w 9144000"/>
              <a:gd name="connsiteY1" fmla="*/ 4024 h 1923678"/>
              <a:gd name="connsiteX2" fmla="*/ 7784124 w 9144000"/>
              <a:gd name="connsiteY2" fmla="*/ 1598362 h 1923678"/>
              <a:gd name="connsiteX3" fmla="*/ 9132277 w 9144000"/>
              <a:gd name="connsiteY3" fmla="*/ 1586640 h 1923678"/>
              <a:gd name="connsiteX4" fmla="*/ 9144000 w 9144000"/>
              <a:gd name="connsiteY4" fmla="*/ 1923678 h 1923678"/>
              <a:gd name="connsiteX5" fmla="*/ 0 w 9144000"/>
              <a:gd name="connsiteY5" fmla="*/ 1923678 h 1923678"/>
              <a:gd name="connsiteX6" fmla="*/ 0 w 9144000"/>
              <a:gd name="connsiteY6" fmla="*/ 0 h 1923678"/>
              <a:gd name="connsiteX0" fmla="*/ 0 w 9144000"/>
              <a:gd name="connsiteY0" fmla="*/ 0 h 1923678"/>
              <a:gd name="connsiteX1" fmla="*/ 5146431 w 9144000"/>
              <a:gd name="connsiteY1" fmla="*/ 4024 h 1923678"/>
              <a:gd name="connsiteX2" fmla="*/ 7784124 w 9144000"/>
              <a:gd name="connsiteY2" fmla="*/ 1598362 h 1923678"/>
              <a:gd name="connsiteX3" fmla="*/ 9132277 w 9144000"/>
              <a:gd name="connsiteY3" fmla="*/ 1586640 h 1923678"/>
              <a:gd name="connsiteX4" fmla="*/ 9144000 w 9144000"/>
              <a:gd name="connsiteY4" fmla="*/ 1923678 h 1923678"/>
              <a:gd name="connsiteX5" fmla="*/ 0 w 9144000"/>
              <a:gd name="connsiteY5" fmla="*/ 1923678 h 1923678"/>
              <a:gd name="connsiteX6" fmla="*/ 0 w 9144000"/>
              <a:gd name="connsiteY6" fmla="*/ 0 h 1923678"/>
              <a:gd name="connsiteX0" fmla="*/ 0 w 9144000"/>
              <a:gd name="connsiteY0" fmla="*/ 0 h 1923678"/>
              <a:gd name="connsiteX1" fmla="*/ 5146431 w 9144000"/>
              <a:gd name="connsiteY1" fmla="*/ 4024 h 1923678"/>
              <a:gd name="connsiteX2" fmla="*/ 6529755 w 9144000"/>
              <a:gd name="connsiteY2" fmla="*/ 1574915 h 1923678"/>
              <a:gd name="connsiteX3" fmla="*/ 9132277 w 9144000"/>
              <a:gd name="connsiteY3" fmla="*/ 1586640 h 1923678"/>
              <a:gd name="connsiteX4" fmla="*/ 9144000 w 9144000"/>
              <a:gd name="connsiteY4" fmla="*/ 1923678 h 1923678"/>
              <a:gd name="connsiteX5" fmla="*/ 0 w 9144000"/>
              <a:gd name="connsiteY5" fmla="*/ 1923678 h 1923678"/>
              <a:gd name="connsiteX6" fmla="*/ 0 w 9144000"/>
              <a:gd name="connsiteY6" fmla="*/ 0 h 1923678"/>
              <a:gd name="connsiteX0" fmla="*/ 0 w 9144000"/>
              <a:gd name="connsiteY0" fmla="*/ 0 h 1923678"/>
              <a:gd name="connsiteX1" fmla="*/ 5146431 w 9144000"/>
              <a:gd name="connsiteY1" fmla="*/ 4024 h 1923678"/>
              <a:gd name="connsiteX2" fmla="*/ 9132277 w 9144000"/>
              <a:gd name="connsiteY2" fmla="*/ 1586640 h 1923678"/>
              <a:gd name="connsiteX3" fmla="*/ 9144000 w 9144000"/>
              <a:gd name="connsiteY3" fmla="*/ 1923678 h 1923678"/>
              <a:gd name="connsiteX4" fmla="*/ 0 w 9144000"/>
              <a:gd name="connsiteY4" fmla="*/ 1923678 h 1923678"/>
              <a:gd name="connsiteX5" fmla="*/ 0 w 9144000"/>
              <a:gd name="connsiteY5" fmla="*/ 0 h 1923678"/>
              <a:gd name="connsiteX0" fmla="*/ 0 w 9144000"/>
              <a:gd name="connsiteY0" fmla="*/ 32610 h 1956288"/>
              <a:gd name="connsiteX1" fmla="*/ 5146431 w 9144000"/>
              <a:gd name="connsiteY1" fmla="*/ 36634 h 1956288"/>
              <a:gd name="connsiteX2" fmla="*/ 9141802 w 9144000"/>
              <a:gd name="connsiteY2" fmla="*/ 0 h 1956288"/>
              <a:gd name="connsiteX3" fmla="*/ 9144000 w 9144000"/>
              <a:gd name="connsiteY3" fmla="*/ 1956288 h 1956288"/>
              <a:gd name="connsiteX4" fmla="*/ 0 w 9144000"/>
              <a:gd name="connsiteY4" fmla="*/ 1956288 h 1956288"/>
              <a:gd name="connsiteX5" fmla="*/ 0 w 9144000"/>
              <a:gd name="connsiteY5" fmla="*/ 32610 h 1956288"/>
              <a:gd name="connsiteX0" fmla="*/ 10254 w 9154254"/>
              <a:gd name="connsiteY0" fmla="*/ 32610 h 1956288"/>
              <a:gd name="connsiteX1" fmla="*/ 5156685 w 9154254"/>
              <a:gd name="connsiteY1" fmla="*/ 36634 h 1956288"/>
              <a:gd name="connsiteX2" fmla="*/ 9152056 w 9154254"/>
              <a:gd name="connsiteY2" fmla="*/ 0 h 1956288"/>
              <a:gd name="connsiteX3" fmla="*/ 9154254 w 9154254"/>
              <a:gd name="connsiteY3" fmla="*/ 1956288 h 1956288"/>
              <a:gd name="connsiteX4" fmla="*/ 10254 w 9154254"/>
              <a:gd name="connsiteY4" fmla="*/ 1956288 h 1956288"/>
              <a:gd name="connsiteX5" fmla="*/ 0 w 9154254"/>
              <a:gd name="connsiteY5" fmla="*/ 1909481 h 1956288"/>
              <a:gd name="connsiteX6" fmla="*/ 10254 w 9154254"/>
              <a:gd name="connsiteY6" fmla="*/ 32610 h 1956288"/>
              <a:gd name="connsiteX0" fmla="*/ 133302 w 9277302"/>
              <a:gd name="connsiteY0" fmla="*/ 32610 h 2035404"/>
              <a:gd name="connsiteX1" fmla="*/ 5279733 w 9277302"/>
              <a:gd name="connsiteY1" fmla="*/ 36634 h 2035404"/>
              <a:gd name="connsiteX2" fmla="*/ 9275104 w 9277302"/>
              <a:gd name="connsiteY2" fmla="*/ 0 h 2035404"/>
              <a:gd name="connsiteX3" fmla="*/ 9277302 w 9277302"/>
              <a:gd name="connsiteY3" fmla="*/ 1956288 h 2035404"/>
              <a:gd name="connsiteX4" fmla="*/ 133302 w 9277302"/>
              <a:gd name="connsiteY4" fmla="*/ 1956288 h 2035404"/>
              <a:gd name="connsiteX5" fmla="*/ 0 w 9277302"/>
              <a:gd name="connsiteY5" fmla="*/ 2035404 h 2035404"/>
              <a:gd name="connsiteX6" fmla="*/ 133302 w 9277302"/>
              <a:gd name="connsiteY6" fmla="*/ 32610 h 2035404"/>
              <a:gd name="connsiteX0" fmla="*/ 133302 w 9277302"/>
              <a:gd name="connsiteY0" fmla="*/ 32610 h 2873721"/>
              <a:gd name="connsiteX1" fmla="*/ 5279733 w 9277302"/>
              <a:gd name="connsiteY1" fmla="*/ 36634 h 2873721"/>
              <a:gd name="connsiteX2" fmla="*/ 9275104 w 9277302"/>
              <a:gd name="connsiteY2" fmla="*/ 0 h 2873721"/>
              <a:gd name="connsiteX3" fmla="*/ 9277302 w 9277302"/>
              <a:gd name="connsiteY3" fmla="*/ 1956288 h 2873721"/>
              <a:gd name="connsiteX4" fmla="*/ 3506867 w 9277302"/>
              <a:gd name="connsiteY4" fmla="*/ 2873721 h 2873721"/>
              <a:gd name="connsiteX5" fmla="*/ 0 w 9277302"/>
              <a:gd name="connsiteY5" fmla="*/ 2035404 h 2873721"/>
              <a:gd name="connsiteX6" fmla="*/ 133302 w 9277302"/>
              <a:gd name="connsiteY6" fmla="*/ 32610 h 2873721"/>
              <a:gd name="connsiteX0" fmla="*/ 0 w 9144000"/>
              <a:gd name="connsiteY0" fmla="*/ 32610 h 2898870"/>
              <a:gd name="connsiteX1" fmla="*/ 5146431 w 9144000"/>
              <a:gd name="connsiteY1" fmla="*/ 36634 h 2898870"/>
              <a:gd name="connsiteX2" fmla="*/ 9141802 w 9144000"/>
              <a:gd name="connsiteY2" fmla="*/ 0 h 2898870"/>
              <a:gd name="connsiteX3" fmla="*/ 9144000 w 9144000"/>
              <a:gd name="connsiteY3" fmla="*/ 1956288 h 2898870"/>
              <a:gd name="connsiteX4" fmla="*/ 3373565 w 9144000"/>
              <a:gd name="connsiteY4" fmla="*/ 2873721 h 2898870"/>
              <a:gd name="connsiteX5" fmla="*/ 10253 w 9144000"/>
              <a:gd name="connsiteY5" fmla="*/ 2898870 h 2898870"/>
              <a:gd name="connsiteX6" fmla="*/ 0 w 9144000"/>
              <a:gd name="connsiteY6" fmla="*/ 32610 h 2898870"/>
              <a:gd name="connsiteX0" fmla="*/ 0 w 9144000"/>
              <a:gd name="connsiteY0" fmla="*/ 32610 h 2999642"/>
              <a:gd name="connsiteX1" fmla="*/ 5146431 w 9144000"/>
              <a:gd name="connsiteY1" fmla="*/ 36634 h 2999642"/>
              <a:gd name="connsiteX2" fmla="*/ 9141802 w 9144000"/>
              <a:gd name="connsiteY2" fmla="*/ 0 h 2999642"/>
              <a:gd name="connsiteX3" fmla="*/ 9144000 w 9144000"/>
              <a:gd name="connsiteY3" fmla="*/ 1956288 h 2999642"/>
              <a:gd name="connsiteX4" fmla="*/ 3363312 w 9144000"/>
              <a:gd name="connsiteY4" fmla="*/ 2999642 h 2999642"/>
              <a:gd name="connsiteX5" fmla="*/ 10253 w 9144000"/>
              <a:gd name="connsiteY5" fmla="*/ 2898870 h 2999642"/>
              <a:gd name="connsiteX6" fmla="*/ 0 w 9144000"/>
              <a:gd name="connsiteY6" fmla="*/ 32610 h 2999642"/>
              <a:gd name="connsiteX0" fmla="*/ 0 w 9144000"/>
              <a:gd name="connsiteY0" fmla="*/ 32610 h 2999642"/>
              <a:gd name="connsiteX1" fmla="*/ 5146431 w 9144000"/>
              <a:gd name="connsiteY1" fmla="*/ 36634 h 2999642"/>
              <a:gd name="connsiteX2" fmla="*/ 9141802 w 9144000"/>
              <a:gd name="connsiteY2" fmla="*/ 0 h 2999642"/>
              <a:gd name="connsiteX3" fmla="*/ 9144000 w 9144000"/>
              <a:gd name="connsiteY3" fmla="*/ 1956288 h 2999642"/>
              <a:gd name="connsiteX4" fmla="*/ 5978079 w 9144000"/>
              <a:gd name="connsiteY4" fmla="*/ 2539089 h 2999642"/>
              <a:gd name="connsiteX5" fmla="*/ 3363312 w 9144000"/>
              <a:gd name="connsiteY5" fmla="*/ 2999642 h 2999642"/>
              <a:gd name="connsiteX6" fmla="*/ 10253 w 9144000"/>
              <a:gd name="connsiteY6" fmla="*/ 2898870 h 2999642"/>
              <a:gd name="connsiteX7" fmla="*/ 0 w 9144000"/>
              <a:gd name="connsiteY7" fmla="*/ 32610 h 2999642"/>
              <a:gd name="connsiteX0" fmla="*/ 0 w 9144000"/>
              <a:gd name="connsiteY0" fmla="*/ 32610 h 2999642"/>
              <a:gd name="connsiteX1" fmla="*/ 5146431 w 9144000"/>
              <a:gd name="connsiteY1" fmla="*/ 36634 h 2999642"/>
              <a:gd name="connsiteX2" fmla="*/ 9141802 w 9144000"/>
              <a:gd name="connsiteY2" fmla="*/ 0 h 2999642"/>
              <a:gd name="connsiteX3" fmla="*/ 9144000 w 9144000"/>
              <a:gd name="connsiteY3" fmla="*/ 1956288 h 2999642"/>
              <a:gd name="connsiteX4" fmla="*/ 5998587 w 9144000"/>
              <a:gd name="connsiteY4" fmla="*/ 2934843 h 2999642"/>
              <a:gd name="connsiteX5" fmla="*/ 3363312 w 9144000"/>
              <a:gd name="connsiteY5" fmla="*/ 2999642 h 2999642"/>
              <a:gd name="connsiteX6" fmla="*/ 10253 w 9144000"/>
              <a:gd name="connsiteY6" fmla="*/ 2898870 h 2999642"/>
              <a:gd name="connsiteX7" fmla="*/ 0 w 9144000"/>
              <a:gd name="connsiteY7" fmla="*/ 32610 h 2999642"/>
              <a:gd name="connsiteX0" fmla="*/ 0 w 9144000"/>
              <a:gd name="connsiteY0" fmla="*/ 32610 h 2999642"/>
              <a:gd name="connsiteX1" fmla="*/ 5146431 w 9144000"/>
              <a:gd name="connsiteY1" fmla="*/ 36634 h 2999642"/>
              <a:gd name="connsiteX2" fmla="*/ 9141802 w 9144000"/>
              <a:gd name="connsiteY2" fmla="*/ 0 h 2999642"/>
              <a:gd name="connsiteX3" fmla="*/ 9144000 w 9144000"/>
              <a:gd name="connsiteY3" fmla="*/ 1956288 h 2999642"/>
              <a:gd name="connsiteX4" fmla="*/ 5998587 w 9144000"/>
              <a:gd name="connsiteY4" fmla="*/ 2934843 h 2999642"/>
              <a:gd name="connsiteX5" fmla="*/ 3363312 w 9144000"/>
              <a:gd name="connsiteY5" fmla="*/ 2999642 h 2999642"/>
              <a:gd name="connsiteX6" fmla="*/ 10253 w 9144000"/>
              <a:gd name="connsiteY6" fmla="*/ 2898870 h 2999642"/>
              <a:gd name="connsiteX7" fmla="*/ 0 w 9144000"/>
              <a:gd name="connsiteY7" fmla="*/ 32610 h 2999642"/>
              <a:gd name="connsiteX0" fmla="*/ 0 w 9144000"/>
              <a:gd name="connsiteY0" fmla="*/ 32610 h 2999642"/>
              <a:gd name="connsiteX1" fmla="*/ 5146431 w 9144000"/>
              <a:gd name="connsiteY1" fmla="*/ 36634 h 2999642"/>
              <a:gd name="connsiteX2" fmla="*/ 9141802 w 9144000"/>
              <a:gd name="connsiteY2" fmla="*/ 0 h 2999642"/>
              <a:gd name="connsiteX3" fmla="*/ 9144000 w 9144000"/>
              <a:gd name="connsiteY3" fmla="*/ 1956288 h 2999642"/>
              <a:gd name="connsiteX4" fmla="*/ 5998587 w 9144000"/>
              <a:gd name="connsiteY4" fmla="*/ 2934843 h 2999642"/>
              <a:gd name="connsiteX5" fmla="*/ 3363312 w 9144000"/>
              <a:gd name="connsiteY5" fmla="*/ 2999642 h 2999642"/>
              <a:gd name="connsiteX6" fmla="*/ 10253 w 9144000"/>
              <a:gd name="connsiteY6" fmla="*/ 2898870 h 2999642"/>
              <a:gd name="connsiteX7" fmla="*/ 0 w 9144000"/>
              <a:gd name="connsiteY7" fmla="*/ 32610 h 2999642"/>
              <a:gd name="connsiteX0" fmla="*/ 0 w 9144000"/>
              <a:gd name="connsiteY0" fmla="*/ 32610 h 2999642"/>
              <a:gd name="connsiteX1" fmla="*/ 5146431 w 9144000"/>
              <a:gd name="connsiteY1" fmla="*/ 36634 h 2999642"/>
              <a:gd name="connsiteX2" fmla="*/ 9141802 w 9144000"/>
              <a:gd name="connsiteY2" fmla="*/ 0 h 2999642"/>
              <a:gd name="connsiteX3" fmla="*/ 9144000 w 9144000"/>
              <a:gd name="connsiteY3" fmla="*/ 1956288 h 2999642"/>
              <a:gd name="connsiteX4" fmla="*/ 5906301 w 9144000"/>
              <a:gd name="connsiteY4" fmla="*/ 2952833 h 2999642"/>
              <a:gd name="connsiteX5" fmla="*/ 3363312 w 9144000"/>
              <a:gd name="connsiteY5" fmla="*/ 2999642 h 2999642"/>
              <a:gd name="connsiteX6" fmla="*/ 10253 w 9144000"/>
              <a:gd name="connsiteY6" fmla="*/ 2898870 h 2999642"/>
              <a:gd name="connsiteX7" fmla="*/ 0 w 9144000"/>
              <a:gd name="connsiteY7" fmla="*/ 32610 h 2999642"/>
              <a:gd name="connsiteX0" fmla="*/ 0 w 9141804"/>
              <a:gd name="connsiteY0" fmla="*/ 32610 h 2999642"/>
              <a:gd name="connsiteX1" fmla="*/ 5146431 w 9141804"/>
              <a:gd name="connsiteY1" fmla="*/ 36634 h 2999642"/>
              <a:gd name="connsiteX2" fmla="*/ 9141802 w 9141804"/>
              <a:gd name="connsiteY2" fmla="*/ 0 h 2999642"/>
              <a:gd name="connsiteX3" fmla="*/ 9007707 w 9141804"/>
              <a:gd name="connsiteY3" fmla="*/ 2912696 h 2999642"/>
              <a:gd name="connsiteX4" fmla="*/ 5906301 w 9141804"/>
              <a:gd name="connsiteY4" fmla="*/ 2952833 h 2999642"/>
              <a:gd name="connsiteX5" fmla="*/ 3363312 w 9141804"/>
              <a:gd name="connsiteY5" fmla="*/ 2999642 h 2999642"/>
              <a:gd name="connsiteX6" fmla="*/ 10253 w 9141804"/>
              <a:gd name="connsiteY6" fmla="*/ 2898870 h 2999642"/>
              <a:gd name="connsiteX7" fmla="*/ 0 w 9141804"/>
              <a:gd name="connsiteY7" fmla="*/ 32610 h 2999642"/>
              <a:gd name="connsiteX0" fmla="*/ 0 w 9007707"/>
              <a:gd name="connsiteY0" fmla="*/ 10873 h 2977905"/>
              <a:gd name="connsiteX1" fmla="*/ 5146431 w 9007707"/>
              <a:gd name="connsiteY1" fmla="*/ 14897 h 2977905"/>
              <a:gd name="connsiteX2" fmla="*/ 8993119 w 9007707"/>
              <a:gd name="connsiteY2" fmla="*/ 0 h 2977905"/>
              <a:gd name="connsiteX3" fmla="*/ 9007707 w 9007707"/>
              <a:gd name="connsiteY3" fmla="*/ 2890959 h 2977905"/>
              <a:gd name="connsiteX4" fmla="*/ 5906301 w 9007707"/>
              <a:gd name="connsiteY4" fmla="*/ 2931096 h 2977905"/>
              <a:gd name="connsiteX5" fmla="*/ 3363312 w 9007707"/>
              <a:gd name="connsiteY5" fmla="*/ 2977905 h 2977905"/>
              <a:gd name="connsiteX6" fmla="*/ 10253 w 9007707"/>
              <a:gd name="connsiteY6" fmla="*/ 2877133 h 2977905"/>
              <a:gd name="connsiteX7" fmla="*/ 0 w 9007707"/>
              <a:gd name="connsiteY7" fmla="*/ 10873 h 2977905"/>
              <a:gd name="connsiteX0" fmla="*/ 0 w 9007707"/>
              <a:gd name="connsiteY0" fmla="*/ 10873 h 2977905"/>
              <a:gd name="connsiteX1" fmla="*/ 5146431 w 9007707"/>
              <a:gd name="connsiteY1" fmla="*/ 14897 h 2977905"/>
              <a:gd name="connsiteX2" fmla="*/ 8993119 w 9007707"/>
              <a:gd name="connsiteY2" fmla="*/ 0 h 2977905"/>
              <a:gd name="connsiteX3" fmla="*/ 9007707 w 9007707"/>
              <a:gd name="connsiteY3" fmla="*/ 2890959 h 2977905"/>
              <a:gd name="connsiteX4" fmla="*/ 5906301 w 9007707"/>
              <a:gd name="connsiteY4" fmla="*/ 2931096 h 2977905"/>
              <a:gd name="connsiteX5" fmla="*/ 3363312 w 9007707"/>
              <a:gd name="connsiteY5" fmla="*/ 2977905 h 2977905"/>
              <a:gd name="connsiteX6" fmla="*/ 35033 w 9007707"/>
              <a:gd name="connsiteY6" fmla="*/ 2942343 h 2977905"/>
              <a:gd name="connsiteX7" fmla="*/ 0 w 9007707"/>
              <a:gd name="connsiteY7" fmla="*/ 10873 h 2977905"/>
              <a:gd name="connsiteX0" fmla="*/ 2929 w 9010636"/>
              <a:gd name="connsiteY0" fmla="*/ 10873 h 2977905"/>
              <a:gd name="connsiteX1" fmla="*/ 5149360 w 9010636"/>
              <a:gd name="connsiteY1" fmla="*/ 14897 h 2977905"/>
              <a:gd name="connsiteX2" fmla="*/ 8996048 w 9010636"/>
              <a:gd name="connsiteY2" fmla="*/ 0 h 2977905"/>
              <a:gd name="connsiteX3" fmla="*/ 9010636 w 9010636"/>
              <a:gd name="connsiteY3" fmla="*/ 2890959 h 2977905"/>
              <a:gd name="connsiteX4" fmla="*/ 5909230 w 9010636"/>
              <a:gd name="connsiteY4" fmla="*/ 2931096 h 2977905"/>
              <a:gd name="connsiteX5" fmla="*/ 3366241 w 9010636"/>
              <a:gd name="connsiteY5" fmla="*/ 2977905 h 2977905"/>
              <a:gd name="connsiteX6" fmla="*/ 791 w 9010636"/>
              <a:gd name="connsiteY6" fmla="*/ 2942343 h 2977905"/>
              <a:gd name="connsiteX7" fmla="*/ 2929 w 9010636"/>
              <a:gd name="connsiteY7" fmla="*/ 10873 h 2977905"/>
              <a:gd name="connsiteX0" fmla="*/ 2929 w 9010636"/>
              <a:gd name="connsiteY0" fmla="*/ 10873 h 2977905"/>
              <a:gd name="connsiteX1" fmla="*/ 5149360 w 9010636"/>
              <a:gd name="connsiteY1" fmla="*/ 14897 h 2977905"/>
              <a:gd name="connsiteX2" fmla="*/ 8996048 w 9010636"/>
              <a:gd name="connsiteY2" fmla="*/ 0 h 2977905"/>
              <a:gd name="connsiteX3" fmla="*/ 9010636 w 9010636"/>
              <a:gd name="connsiteY3" fmla="*/ 2890959 h 2977905"/>
              <a:gd name="connsiteX4" fmla="*/ 5909230 w 9010636"/>
              <a:gd name="connsiteY4" fmla="*/ 2931096 h 2977905"/>
              <a:gd name="connsiteX5" fmla="*/ 3366241 w 9010636"/>
              <a:gd name="connsiteY5" fmla="*/ 2977905 h 2977905"/>
              <a:gd name="connsiteX6" fmla="*/ 791 w 9010636"/>
              <a:gd name="connsiteY6" fmla="*/ 2942343 h 2977905"/>
              <a:gd name="connsiteX7" fmla="*/ 2929 w 9010636"/>
              <a:gd name="connsiteY7" fmla="*/ 10873 h 2977905"/>
              <a:gd name="connsiteX0" fmla="*/ 2929 w 9010636"/>
              <a:gd name="connsiteY0" fmla="*/ 10873 h 2977905"/>
              <a:gd name="connsiteX1" fmla="*/ 5149360 w 9010636"/>
              <a:gd name="connsiteY1" fmla="*/ 14897 h 2977905"/>
              <a:gd name="connsiteX2" fmla="*/ 8996048 w 9010636"/>
              <a:gd name="connsiteY2" fmla="*/ 0 h 2977905"/>
              <a:gd name="connsiteX3" fmla="*/ 9010636 w 9010636"/>
              <a:gd name="connsiteY3" fmla="*/ 2890959 h 2977905"/>
              <a:gd name="connsiteX4" fmla="*/ 5909230 w 9010636"/>
              <a:gd name="connsiteY4" fmla="*/ 2931096 h 2977905"/>
              <a:gd name="connsiteX5" fmla="*/ 4686441 w 9010636"/>
              <a:gd name="connsiteY5" fmla="*/ 1688740 h 2977905"/>
              <a:gd name="connsiteX6" fmla="*/ 3366241 w 9010636"/>
              <a:gd name="connsiteY6" fmla="*/ 2977905 h 2977905"/>
              <a:gd name="connsiteX7" fmla="*/ 791 w 9010636"/>
              <a:gd name="connsiteY7" fmla="*/ 2942343 h 2977905"/>
              <a:gd name="connsiteX8" fmla="*/ 2929 w 9010636"/>
              <a:gd name="connsiteY8" fmla="*/ 10873 h 2977905"/>
              <a:gd name="connsiteX0" fmla="*/ 2929 w 9010636"/>
              <a:gd name="connsiteY0" fmla="*/ 10873 h 2977905"/>
              <a:gd name="connsiteX1" fmla="*/ 5149360 w 9010636"/>
              <a:gd name="connsiteY1" fmla="*/ 14897 h 2977905"/>
              <a:gd name="connsiteX2" fmla="*/ 8996048 w 9010636"/>
              <a:gd name="connsiteY2" fmla="*/ 0 h 2977905"/>
              <a:gd name="connsiteX3" fmla="*/ 9010636 w 9010636"/>
              <a:gd name="connsiteY3" fmla="*/ 2890959 h 2977905"/>
              <a:gd name="connsiteX4" fmla="*/ 5909230 w 9010636"/>
              <a:gd name="connsiteY4" fmla="*/ 2931096 h 2977905"/>
              <a:gd name="connsiteX5" fmla="*/ 4686441 w 9010636"/>
              <a:gd name="connsiteY5" fmla="*/ 1688740 h 2977905"/>
              <a:gd name="connsiteX6" fmla="*/ 3366241 w 9010636"/>
              <a:gd name="connsiteY6" fmla="*/ 2977905 h 2977905"/>
              <a:gd name="connsiteX7" fmla="*/ 791 w 9010636"/>
              <a:gd name="connsiteY7" fmla="*/ 2942343 h 2977905"/>
              <a:gd name="connsiteX8" fmla="*/ 2929 w 9010636"/>
              <a:gd name="connsiteY8" fmla="*/ 10873 h 2977905"/>
              <a:gd name="connsiteX0" fmla="*/ 2929 w 9010636"/>
              <a:gd name="connsiteY0" fmla="*/ 10873 h 2977905"/>
              <a:gd name="connsiteX1" fmla="*/ 5149360 w 9010636"/>
              <a:gd name="connsiteY1" fmla="*/ 14897 h 2977905"/>
              <a:gd name="connsiteX2" fmla="*/ 8996048 w 9010636"/>
              <a:gd name="connsiteY2" fmla="*/ 0 h 2977905"/>
              <a:gd name="connsiteX3" fmla="*/ 9010636 w 9010636"/>
              <a:gd name="connsiteY3" fmla="*/ 2890959 h 2977905"/>
              <a:gd name="connsiteX4" fmla="*/ 5909230 w 9010636"/>
              <a:gd name="connsiteY4" fmla="*/ 2931096 h 2977905"/>
              <a:gd name="connsiteX5" fmla="*/ 4686441 w 9010636"/>
              <a:gd name="connsiteY5" fmla="*/ 1688740 h 2977905"/>
              <a:gd name="connsiteX6" fmla="*/ 3366241 w 9010636"/>
              <a:gd name="connsiteY6" fmla="*/ 2977905 h 2977905"/>
              <a:gd name="connsiteX7" fmla="*/ 791 w 9010636"/>
              <a:gd name="connsiteY7" fmla="*/ 2942343 h 2977905"/>
              <a:gd name="connsiteX8" fmla="*/ 2929 w 9010636"/>
              <a:gd name="connsiteY8" fmla="*/ 10873 h 2977905"/>
              <a:gd name="connsiteX0" fmla="*/ 2929 w 9010636"/>
              <a:gd name="connsiteY0" fmla="*/ 10873 h 2977905"/>
              <a:gd name="connsiteX1" fmla="*/ 5149360 w 9010636"/>
              <a:gd name="connsiteY1" fmla="*/ 14897 h 2977905"/>
              <a:gd name="connsiteX2" fmla="*/ 8996048 w 9010636"/>
              <a:gd name="connsiteY2" fmla="*/ 0 h 2977905"/>
              <a:gd name="connsiteX3" fmla="*/ 9010636 w 9010636"/>
              <a:gd name="connsiteY3" fmla="*/ 2890959 h 2977905"/>
              <a:gd name="connsiteX4" fmla="*/ 5909230 w 9010636"/>
              <a:gd name="connsiteY4" fmla="*/ 2931096 h 2977905"/>
              <a:gd name="connsiteX5" fmla="*/ 4686441 w 9010636"/>
              <a:gd name="connsiteY5" fmla="*/ 1688740 h 2977905"/>
              <a:gd name="connsiteX6" fmla="*/ 3366241 w 9010636"/>
              <a:gd name="connsiteY6" fmla="*/ 2977905 h 2977905"/>
              <a:gd name="connsiteX7" fmla="*/ 791 w 9010636"/>
              <a:gd name="connsiteY7" fmla="*/ 2942343 h 2977905"/>
              <a:gd name="connsiteX8" fmla="*/ 2929 w 9010636"/>
              <a:gd name="connsiteY8" fmla="*/ 10873 h 2977905"/>
              <a:gd name="connsiteX0" fmla="*/ 2929 w 9010636"/>
              <a:gd name="connsiteY0" fmla="*/ 10873 h 2977905"/>
              <a:gd name="connsiteX1" fmla="*/ 5149360 w 9010636"/>
              <a:gd name="connsiteY1" fmla="*/ 14897 h 2977905"/>
              <a:gd name="connsiteX2" fmla="*/ 8996048 w 9010636"/>
              <a:gd name="connsiteY2" fmla="*/ 0 h 2977905"/>
              <a:gd name="connsiteX3" fmla="*/ 9010636 w 9010636"/>
              <a:gd name="connsiteY3" fmla="*/ 2890959 h 2977905"/>
              <a:gd name="connsiteX4" fmla="*/ 5909230 w 9010636"/>
              <a:gd name="connsiteY4" fmla="*/ 2931096 h 2977905"/>
              <a:gd name="connsiteX5" fmla="*/ 4686441 w 9010636"/>
              <a:gd name="connsiteY5" fmla="*/ 1688740 h 2977905"/>
              <a:gd name="connsiteX6" fmla="*/ 3366241 w 9010636"/>
              <a:gd name="connsiteY6" fmla="*/ 2977905 h 2977905"/>
              <a:gd name="connsiteX7" fmla="*/ 791 w 9010636"/>
              <a:gd name="connsiteY7" fmla="*/ 2942343 h 2977905"/>
              <a:gd name="connsiteX8" fmla="*/ 2929 w 9010636"/>
              <a:gd name="connsiteY8" fmla="*/ 10873 h 2977905"/>
              <a:gd name="connsiteX0" fmla="*/ 2929 w 9010636"/>
              <a:gd name="connsiteY0" fmla="*/ 10873 h 2977905"/>
              <a:gd name="connsiteX1" fmla="*/ 5149360 w 9010636"/>
              <a:gd name="connsiteY1" fmla="*/ 14897 h 2977905"/>
              <a:gd name="connsiteX2" fmla="*/ 8996048 w 9010636"/>
              <a:gd name="connsiteY2" fmla="*/ 0 h 2977905"/>
              <a:gd name="connsiteX3" fmla="*/ 9010636 w 9010636"/>
              <a:gd name="connsiteY3" fmla="*/ 2890959 h 2977905"/>
              <a:gd name="connsiteX4" fmla="*/ 5909230 w 9010636"/>
              <a:gd name="connsiteY4" fmla="*/ 2931096 h 2977905"/>
              <a:gd name="connsiteX5" fmla="*/ 4686441 w 9010636"/>
              <a:gd name="connsiteY5" fmla="*/ 1688740 h 2977905"/>
              <a:gd name="connsiteX6" fmla="*/ 3366241 w 9010636"/>
              <a:gd name="connsiteY6" fmla="*/ 2977905 h 2977905"/>
              <a:gd name="connsiteX7" fmla="*/ 791 w 9010636"/>
              <a:gd name="connsiteY7" fmla="*/ 2942343 h 2977905"/>
              <a:gd name="connsiteX8" fmla="*/ 2929 w 9010636"/>
              <a:gd name="connsiteY8" fmla="*/ 10873 h 2977905"/>
              <a:gd name="connsiteX0" fmla="*/ 2929 w 9010636"/>
              <a:gd name="connsiteY0" fmla="*/ 10873 h 2942343"/>
              <a:gd name="connsiteX1" fmla="*/ 5149360 w 9010636"/>
              <a:gd name="connsiteY1" fmla="*/ 14897 h 2942343"/>
              <a:gd name="connsiteX2" fmla="*/ 8996048 w 9010636"/>
              <a:gd name="connsiteY2" fmla="*/ 0 h 2942343"/>
              <a:gd name="connsiteX3" fmla="*/ 9010636 w 9010636"/>
              <a:gd name="connsiteY3" fmla="*/ 2890959 h 2942343"/>
              <a:gd name="connsiteX4" fmla="*/ 5909230 w 9010636"/>
              <a:gd name="connsiteY4" fmla="*/ 2931096 h 2942343"/>
              <a:gd name="connsiteX5" fmla="*/ 4686441 w 9010636"/>
              <a:gd name="connsiteY5" fmla="*/ 1688740 h 2942343"/>
              <a:gd name="connsiteX6" fmla="*/ 3589266 w 9010636"/>
              <a:gd name="connsiteY6" fmla="*/ 2798579 h 2942343"/>
              <a:gd name="connsiteX7" fmla="*/ 791 w 9010636"/>
              <a:gd name="connsiteY7" fmla="*/ 2942343 h 2942343"/>
              <a:gd name="connsiteX8" fmla="*/ 2929 w 9010636"/>
              <a:gd name="connsiteY8" fmla="*/ 10873 h 2942343"/>
              <a:gd name="connsiteX0" fmla="*/ 2929 w 9010636"/>
              <a:gd name="connsiteY0" fmla="*/ 10873 h 2942343"/>
              <a:gd name="connsiteX1" fmla="*/ 5149360 w 9010636"/>
              <a:gd name="connsiteY1" fmla="*/ 14897 h 2942343"/>
              <a:gd name="connsiteX2" fmla="*/ 8996048 w 9010636"/>
              <a:gd name="connsiteY2" fmla="*/ 0 h 2942343"/>
              <a:gd name="connsiteX3" fmla="*/ 9010636 w 9010636"/>
              <a:gd name="connsiteY3" fmla="*/ 2890959 h 2942343"/>
              <a:gd name="connsiteX4" fmla="*/ 5909230 w 9010636"/>
              <a:gd name="connsiteY4" fmla="*/ 2931096 h 2942343"/>
              <a:gd name="connsiteX5" fmla="*/ 4686441 w 9010636"/>
              <a:gd name="connsiteY5" fmla="*/ 1737648 h 2942343"/>
              <a:gd name="connsiteX6" fmla="*/ 3589266 w 9010636"/>
              <a:gd name="connsiteY6" fmla="*/ 2798579 h 2942343"/>
              <a:gd name="connsiteX7" fmla="*/ 791 w 9010636"/>
              <a:gd name="connsiteY7" fmla="*/ 2942343 h 2942343"/>
              <a:gd name="connsiteX8" fmla="*/ 2929 w 9010636"/>
              <a:gd name="connsiteY8" fmla="*/ 10873 h 2942343"/>
              <a:gd name="connsiteX0" fmla="*/ 2929 w 9010636"/>
              <a:gd name="connsiteY0" fmla="*/ 10873 h 2942343"/>
              <a:gd name="connsiteX1" fmla="*/ 5149360 w 9010636"/>
              <a:gd name="connsiteY1" fmla="*/ 14897 h 2942343"/>
              <a:gd name="connsiteX2" fmla="*/ 8996048 w 9010636"/>
              <a:gd name="connsiteY2" fmla="*/ 0 h 2942343"/>
              <a:gd name="connsiteX3" fmla="*/ 9010636 w 9010636"/>
              <a:gd name="connsiteY3" fmla="*/ 2890959 h 2942343"/>
              <a:gd name="connsiteX4" fmla="*/ 5909230 w 9010636"/>
              <a:gd name="connsiteY4" fmla="*/ 2931096 h 2942343"/>
              <a:gd name="connsiteX5" fmla="*/ 4686441 w 9010636"/>
              <a:gd name="connsiteY5" fmla="*/ 1737648 h 2942343"/>
              <a:gd name="connsiteX6" fmla="*/ 3607851 w 9010636"/>
              <a:gd name="connsiteY6" fmla="*/ 2863789 h 2942343"/>
              <a:gd name="connsiteX7" fmla="*/ 791 w 9010636"/>
              <a:gd name="connsiteY7" fmla="*/ 2942343 h 2942343"/>
              <a:gd name="connsiteX8" fmla="*/ 2929 w 9010636"/>
              <a:gd name="connsiteY8" fmla="*/ 10873 h 2942343"/>
              <a:gd name="connsiteX0" fmla="*/ 2929 w 9010636"/>
              <a:gd name="connsiteY0" fmla="*/ 10873 h 2942343"/>
              <a:gd name="connsiteX1" fmla="*/ 5149360 w 9010636"/>
              <a:gd name="connsiteY1" fmla="*/ 14897 h 2942343"/>
              <a:gd name="connsiteX2" fmla="*/ 8996048 w 9010636"/>
              <a:gd name="connsiteY2" fmla="*/ 0 h 2942343"/>
              <a:gd name="connsiteX3" fmla="*/ 9010636 w 9010636"/>
              <a:gd name="connsiteY3" fmla="*/ 2890959 h 2942343"/>
              <a:gd name="connsiteX4" fmla="*/ 5909230 w 9010636"/>
              <a:gd name="connsiteY4" fmla="*/ 2931096 h 2942343"/>
              <a:gd name="connsiteX5" fmla="*/ 4728922 w 9010636"/>
              <a:gd name="connsiteY5" fmla="*/ 1077140 h 2942343"/>
              <a:gd name="connsiteX6" fmla="*/ 3607851 w 9010636"/>
              <a:gd name="connsiteY6" fmla="*/ 2863789 h 2942343"/>
              <a:gd name="connsiteX7" fmla="*/ 791 w 9010636"/>
              <a:gd name="connsiteY7" fmla="*/ 2942343 h 2942343"/>
              <a:gd name="connsiteX8" fmla="*/ 2929 w 9010636"/>
              <a:gd name="connsiteY8" fmla="*/ 10873 h 2942343"/>
              <a:gd name="connsiteX0" fmla="*/ 2929 w 9010636"/>
              <a:gd name="connsiteY0" fmla="*/ 10873 h 2942343"/>
              <a:gd name="connsiteX1" fmla="*/ 1333995 w 9010636"/>
              <a:gd name="connsiteY1" fmla="*/ 32174 h 2942343"/>
              <a:gd name="connsiteX2" fmla="*/ 5149360 w 9010636"/>
              <a:gd name="connsiteY2" fmla="*/ 14897 h 2942343"/>
              <a:gd name="connsiteX3" fmla="*/ 8996048 w 9010636"/>
              <a:gd name="connsiteY3" fmla="*/ 0 h 2942343"/>
              <a:gd name="connsiteX4" fmla="*/ 9010636 w 9010636"/>
              <a:gd name="connsiteY4" fmla="*/ 2890959 h 2942343"/>
              <a:gd name="connsiteX5" fmla="*/ 5909230 w 9010636"/>
              <a:gd name="connsiteY5" fmla="*/ 2931096 h 2942343"/>
              <a:gd name="connsiteX6" fmla="*/ 4728922 w 9010636"/>
              <a:gd name="connsiteY6" fmla="*/ 1077140 h 2942343"/>
              <a:gd name="connsiteX7" fmla="*/ 3607851 w 9010636"/>
              <a:gd name="connsiteY7" fmla="*/ 2863789 h 2942343"/>
              <a:gd name="connsiteX8" fmla="*/ 791 w 9010636"/>
              <a:gd name="connsiteY8" fmla="*/ 2942343 h 2942343"/>
              <a:gd name="connsiteX9" fmla="*/ 2929 w 9010636"/>
              <a:gd name="connsiteY9" fmla="*/ 10873 h 2942343"/>
              <a:gd name="connsiteX0" fmla="*/ 2929 w 9010636"/>
              <a:gd name="connsiteY0" fmla="*/ 10873 h 2942343"/>
              <a:gd name="connsiteX1" fmla="*/ 1319835 w 9010636"/>
              <a:gd name="connsiteY1" fmla="*/ 1120073 h 2942343"/>
              <a:gd name="connsiteX2" fmla="*/ 1333995 w 9010636"/>
              <a:gd name="connsiteY2" fmla="*/ 32174 h 2942343"/>
              <a:gd name="connsiteX3" fmla="*/ 5149360 w 9010636"/>
              <a:gd name="connsiteY3" fmla="*/ 14897 h 2942343"/>
              <a:gd name="connsiteX4" fmla="*/ 8996048 w 9010636"/>
              <a:gd name="connsiteY4" fmla="*/ 0 h 2942343"/>
              <a:gd name="connsiteX5" fmla="*/ 9010636 w 9010636"/>
              <a:gd name="connsiteY5" fmla="*/ 2890959 h 2942343"/>
              <a:gd name="connsiteX6" fmla="*/ 5909230 w 9010636"/>
              <a:gd name="connsiteY6" fmla="*/ 2931096 h 2942343"/>
              <a:gd name="connsiteX7" fmla="*/ 4728922 w 9010636"/>
              <a:gd name="connsiteY7" fmla="*/ 1077140 h 2942343"/>
              <a:gd name="connsiteX8" fmla="*/ 3607851 w 9010636"/>
              <a:gd name="connsiteY8" fmla="*/ 2863789 h 2942343"/>
              <a:gd name="connsiteX9" fmla="*/ 791 w 9010636"/>
              <a:gd name="connsiteY9" fmla="*/ 2942343 h 2942343"/>
              <a:gd name="connsiteX10" fmla="*/ 2929 w 9010636"/>
              <a:gd name="connsiteY10" fmla="*/ 10873 h 2942343"/>
              <a:gd name="connsiteX0" fmla="*/ 2929 w 9010636"/>
              <a:gd name="connsiteY0" fmla="*/ 10873 h 2942343"/>
              <a:gd name="connsiteX1" fmla="*/ 1319835 w 9010636"/>
              <a:gd name="connsiteY1" fmla="*/ 1120073 h 2942343"/>
              <a:gd name="connsiteX2" fmla="*/ 1900407 w 9010636"/>
              <a:gd name="connsiteY2" fmla="*/ 770392 h 2942343"/>
              <a:gd name="connsiteX3" fmla="*/ 5149360 w 9010636"/>
              <a:gd name="connsiteY3" fmla="*/ 14897 h 2942343"/>
              <a:gd name="connsiteX4" fmla="*/ 8996048 w 9010636"/>
              <a:gd name="connsiteY4" fmla="*/ 0 h 2942343"/>
              <a:gd name="connsiteX5" fmla="*/ 9010636 w 9010636"/>
              <a:gd name="connsiteY5" fmla="*/ 2890959 h 2942343"/>
              <a:gd name="connsiteX6" fmla="*/ 5909230 w 9010636"/>
              <a:gd name="connsiteY6" fmla="*/ 2931096 h 2942343"/>
              <a:gd name="connsiteX7" fmla="*/ 4728922 w 9010636"/>
              <a:gd name="connsiteY7" fmla="*/ 1077140 h 2942343"/>
              <a:gd name="connsiteX8" fmla="*/ 3607851 w 9010636"/>
              <a:gd name="connsiteY8" fmla="*/ 2863789 h 2942343"/>
              <a:gd name="connsiteX9" fmla="*/ 791 w 9010636"/>
              <a:gd name="connsiteY9" fmla="*/ 2942343 h 2942343"/>
              <a:gd name="connsiteX10" fmla="*/ 2929 w 9010636"/>
              <a:gd name="connsiteY10" fmla="*/ 10873 h 2942343"/>
              <a:gd name="connsiteX0" fmla="*/ 0 w 9021867"/>
              <a:gd name="connsiteY0" fmla="*/ 1059920 h 2942343"/>
              <a:gd name="connsiteX1" fmla="*/ 1331066 w 9021867"/>
              <a:gd name="connsiteY1" fmla="*/ 1120073 h 2942343"/>
              <a:gd name="connsiteX2" fmla="*/ 1911638 w 9021867"/>
              <a:gd name="connsiteY2" fmla="*/ 770392 h 2942343"/>
              <a:gd name="connsiteX3" fmla="*/ 5160591 w 9021867"/>
              <a:gd name="connsiteY3" fmla="*/ 14897 h 2942343"/>
              <a:gd name="connsiteX4" fmla="*/ 9007279 w 9021867"/>
              <a:gd name="connsiteY4" fmla="*/ 0 h 2942343"/>
              <a:gd name="connsiteX5" fmla="*/ 9021867 w 9021867"/>
              <a:gd name="connsiteY5" fmla="*/ 2890959 h 2942343"/>
              <a:gd name="connsiteX6" fmla="*/ 5920461 w 9021867"/>
              <a:gd name="connsiteY6" fmla="*/ 2931096 h 2942343"/>
              <a:gd name="connsiteX7" fmla="*/ 4740153 w 9021867"/>
              <a:gd name="connsiteY7" fmla="*/ 1077140 h 2942343"/>
              <a:gd name="connsiteX8" fmla="*/ 3619082 w 9021867"/>
              <a:gd name="connsiteY8" fmla="*/ 2863789 h 2942343"/>
              <a:gd name="connsiteX9" fmla="*/ 12022 w 9021867"/>
              <a:gd name="connsiteY9" fmla="*/ 2942343 h 2942343"/>
              <a:gd name="connsiteX10" fmla="*/ 0 w 9021867"/>
              <a:gd name="connsiteY10" fmla="*/ 1059920 h 2942343"/>
              <a:gd name="connsiteX0" fmla="*/ 0 w 9021867"/>
              <a:gd name="connsiteY0" fmla="*/ 1059920 h 2942343"/>
              <a:gd name="connsiteX1" fmla="*/ 1331066 w 9021867"/>
              <a:gd name="connsiteY1" fmla="*/ 1120073 h 2942343"/>
              <a:gd name="connsiteX2" fmla="*/ 1911638 w 9021867"/>
              <a:gd name="connsiteY2" fmla="*/ 770392 h 2942343"/>
              <a:gd name="connsiteX3" fmla="*/ 5160591 w 9021867"/>
              <a:gd name="connsiteY3" fmla="*/ 14897 h 2942343"/>
              <a:gd name="connsiteX4" fmla="*/ 9007279 w 9021867"/>
              <a:gd name="connsiteY4" fmla="*/ 0 h 2942343"/>
              <a:gd name="connsiteX5" fmla="*/ 9021867 w 9021867"/>
              <a:gd name="connsiteY5" fmla="*/ 2890959 h 2942343"/>
              <a:gd name="connsiteX6" fmla="*/ 5920461 w 9021867"/>
              <a:gd name="connsiteY6" fmla="*/ 2931096 h 2942343"/>
              <a:gd name="connsiteX7" fmla="*/ 4740153 w 9021867"/>
              <a:gd name="connsiteY7" fmla="*/ 1077140 h 2942343"/>
              <a:gd name="connsiteX8" fmla="*/ 3619082 w 9021867"/>
              <a:gd name="connsiteY8" fmla="*/ 2863789 h 2942343"/>
              <a:gd name="connsiteX9" fmla="*/ 12022 w 9021867"/>
              <a:gd name="connsiteY9" fmla="*/ 2942343 h 2942343"/>
              <a:gd name="connsiteX10" fmla="*/ 0 w 9021867"/>
              <a:gd name="connsiteY10" fmla="*/ 1059920 h 2942343"/>
              <a:gd name="connsiteX0" fmla="*/ 0 w 9021867"/>
              <a:gd name="connsiteY0" fmla="*/ 1059920 h 2942343"/>
              <a:gd name="connsiteX1" fmla="*/ 1331066 w 9021867"/>
              <a:gd name="connsiteY1" fmla="*/ 1120073 h 2942343"/>
              <a:gd name="connsiteX2" fmla="*/ 3058621 w 9021867"/>
              <a:gd name="connsiteY2" fmla="*/ 498418 h 2942343"/>
              <a:gd name="connsiteX3" fmla="*/ 5160591 w 9021867"/>
              <a:gd name="connsiteY3" fmla="*/ 14897 h 2942343"/>
              <a:gd name="connsiteX4" fmla="*/ 9007279 w 9021867"/>
              <a:gd name="connsiteY4" fmla="*/ 0 h 2942343"/>
              <a:gd name="connsiteX5" fmla="*/ 9021867 w 9021867"/>
              <a:gd name="connsiteY5" fmla="*/ 2890959 h 2942343"/>
              <a:gd name="connsiteX6" fmla="*/ 5920461 w 9021867"/>
              <a:gd name="connsiteY6" fmla="*/ 2931096 h 2942343"/>
              <a:gd name="connsiteX7" fmla="*/ 4740153 w 9021867"/>
              <a:gd name="connsiteY7" fmla="*/ 1077140 h 2942343"/>
              <a:gd name="connsiteX8" fmla="*/ 3619082 w 9021867"/>
              <a:gd name="connsiteY8" fmla="*/ 2863789 h 2942343"/>
              <a:gd name="connsiteX9" fmla="*/ 12022 w 9021867"/>
              <a:gd name="connsiteY9" fmla="*/ 2942343 h 2942343"/>
              <a:gd name="connsiteX10" fmla="*/ 0 w 9021867"/>
              <a:gd name="connsiteY10" fmla="*/ 1059920 h 2942343"/>
              <a:gd name="connsiteX0" fmla="*/ 0 w 9021867"/>
              <a:gd name="connsiteY0" fmla="*/ 1059920 h 2942343"/>
              <a:gd name="connsiteX1" fmla="*/ 1331066 w 9021867"/>
              <a:gd name="connsiteY1" fmla="*/ 1120073 h 2942343"/>
              <a:gd name="connsiteX2" fmla="*/ 3058621 w 9021867"/>
              <a:gd name="connsiteY2" fmla="*/ 498418 h 2942343"/>
              <a:gd name="connsiteX3" fmla="*/ 5160591 w 9021867"/>
              <a:gd name="connsiteY3" fmla="*/ 14897 h 2942343"/>
              <a:gd name="connsiteX4" fmla="*/ 9007279 w 9021867"/>
              <a:gd name="connsiteY4" fmla="*/ 0 h 2942343"/>
              <a:gd name="connsiteX5" fmla="*/ 9021867 w 9021867"/>
              <a:gd name="connsiteY5" fmla="*/ 2890959 h 2942343"/>
              <a:gd name="connsiteX6" fmla="*/ 5920461 w 9021867"/>
              <a:gd name="connsiteY6" fmla="*/ 2931096 h 2942343"/>
              <a:gd name="connsiteX7" fmla="*/ 4740153 w 9021867"/>
              <a:gd name="connsiteY7" fmla="*/ 1077140 h 2942343"/>
              <a:gd name="connsiteX8" fmla="*/ 3619082 w 9021867"/>
              <a:gd name="connsiteY8" fmla="*/ 2863789 h 2942343"/>
              <a:gd name="connsiteX9" fmla="*/ 12022 w 9021867"/>
              <a:gd name="connsiteY9" fmla="*/ 2942343 h 2942343"/>
              <a:gd name="connsiteX10" fmla="*/ 0 w 9021867"/>
              <a:gd name="connsiteY10" fmla="*/ 1059920 h 2942343"/>
              <a:gd name="connsiteX0" fmla="*/ 0 w 9021867"/>
              <a:gd name="connsiteY0" fmla="*/ 1059920 h 2942343"/>
              <a:gd name="connsiteX1" fmla="*/ 1331066 w 9021867"/>
              <a:gd name="connsiteY1" fmla="*/ 1120073 h 2942343"/>
              <a:gd name="connsiteX2" fmla="*/ 3058621 w 9021867"/>
              <a:gd name="connsiteY2" fmla="*/ 498418 h 2942343"/>
              <a:gd name="connsiteX3" fmla="*/ 5160591 w 9021867"/>
              <a:gd name="connsiteY3" fmla="*/ 14897 h 2942343"/>
              <a:gd name="connsiteX4" fmla="*/ 9007279 w 9021867"/>
              <a:gd name="connsiteY4" fmla="*/ 0 h 2942343"/>
              <a:gd name="connsiteX5" fmla="*/ 9021867 w 9021867"/>
              <a:gd name="connsiteY5" fmla="*/ 2890959 h 2942343"/>
              <a:gd name="connsiteX6" fmla="*/ 5920461 w 9021867"/>
              <a:gd name="connsiteY6" fmla="*/ 2931096 h 2942343"/>
              <a:gd name="connsiteX7" fmla="*/ 4740153 w 9021867"/>
              <a:gd name="connsiteY7" fmla="*/ 1077140 h 2942343"/>
              <a:gd name="connsiteX8" fmla="*/ 3619082 w 9021867"/>
              <a:gd name="connsiteY8" fmla="*/ 2863789 h 2942343"/>
              <a:gd name="connsiteX9" fmla="*/ 12022 w 9021867"/>
              <a:gd name="connsiteY9" fmla="*/ 2942343 h 2942343"/>
              <a:gd name="connsiteX10" fmla="*/ 0 w 9021867"/>
              <a:gd name="connsiteY10" fmla="*/ 1059920 h 2942343"/>
              <a:gd name="connsiteX0" fmla="*/ 0 w 9021867"/>
              <a:gd name="connsiteY0" fmla="*/ 1059920 h 2942343"/>
              <a:gd name="connsiteX1" fmla="*/ 1331066 w 9021867"/>
              <a:gd name="connsiteY1" fmla="*/ 1120073 h 2942343"/>
              <a:gd name="connsiteX2" fmla="*/ 3058621 w 9021867"/>
              <a:gd name="connsiteY2" fmla="*/ 498418 h 2942343"/>
              <a:gd name="connsiteX3" fmla="*/ 5811965 w 9021867"/>
              <a:gd name="connsiteY3" fmla="*/ 325724 h 2942343"/>
              <a:gd name="connsiteX4" fmla="*/ 9007279 w 9021867"/>
              <a:gd name="connsiteY4" fmla="*/ 0 h 2942343"/>
              <a:gd name="connsiteX5" fmla="*/ 9021867 w 9021867"/>
              <a:gd name="connsiteY5" fmla="*/ 2890959 h 2942343"/>
              <a:gd name="connsiteX6" fmla="*/ 5920461 w 9021867"/>
              <a:gd name="connsiteY6" fmla="*/ 2931096 h 2942343"/>
              <a:gd name="connsiteX7" fmla="*/ 4740153 w 9021867"/>
              <a:gd name="connsiteY7" fmla="*/ 1077140 h 2942343"/>
              <a:gd name="connsiteX8" fmla="*/ 3619082 w 9021867"/>
              <a:gd name="connsiteY8" fmla="*/ 2863789 h 2942343"/>
              <a:gd name="connsiteX9" fmla="*/ 12022 w 9021867"/>
              <a:gd name="connsiteY9" fmla="*/ 2942343 h 2942343"/>
              <a:gd name="connsiteX10" fmla="*/ 0 w 9021867"/>
              <a:gd name="connsiteY10" fmla="*/ 1059920 h 2942343"/>
              <a:gd name="connsiteX0" fmla="*/ 0 w 9021867"/>
              <a:gd name="connsiteY0" fmla="*/ 1059920 h 2942343"/>
              <a:gd name="connsiteX1" fmla="*/ 1331066 w 9021867"/>
              <a:gd name="connsiteY1" fmla="*/ 1120073 h 2942343"/>
              <a:gd name="connsiteX2" fmla="*/ 3058621 w 9021867"/>
              <a:gd name="connsiteY2" fmla="*/ 498418 h 2942343"/>
              <a:gd name="connsiteX3" fmla="*/ 5811965 w 9021867"/>
              <a:gd name="connsiteY3" fmla="*/ 325724 h 2942343"/>
              <a:gd name="connsiteX4" fmla="*/ 7349185 w 9021867"/>
              <a:gd name="connsiteY4" fmla="*/ 226443 h 2942343"/>
              <a:gd name="connsiteX5" fmla="*/ 9007279 w 9021867"/>
              <a:gd name="connsiteY5" fmla="*/ 0 h 2942343"/>
              <a:gd name="connsiteX6" fmla="*/ 9021867 w 9021867"/>
              <a:gd name="connsiteY6" fmla="*/ 2890959 h 2942343"/>
              <a:gd name="connsiteX7" fmla="*/ 5920461 w 9021867"/>
              <a:gd name="connsiteY7" fmla="*/ 2931096 h 2942343"/>
              <a:gd name="connsiteX8" fmla="*/ 4740153 w 9021867"/>
              <a:gd name="connsiteY8" fmla="*/ 1077140 h 2942343"/>
              <a:gd name="connsiteX9" fmla="*/ 3619082 w 9021867"/>
              <a:gd name="connsiteY9" fmla="*/ 2863789 h 2942343"/>
              <a:gd name="connsiteX10" fmla="*/ 12022 w 9021867"/>
              <a:gd name="connsiteY10" fmla="*/ 2942343 h 2942343"/>
              <a:gd name="connsiteX11" fmla="*/ 0 w 9021867"/>
              <a:gd name="connsiteY11" fmla="*/ 1059920 h 2942343"/>
              <a:gd name="connsiteX0" fmla="*/ 0 w 9021867"/>
              <a:gd name="connsiteY0" fmla="*/ 1059920 h 2942343"/>
              <a:gd name="connsiteX1" fmla="*/ 1331066 w 9021867"/>
              <a:gd name="connsiteY1" fmla="*/ 1120073 h 2942343"/>
              <a:gd name="connsiteX2" fmla="*/ 3058621 w 9021867"/>
              <a:gd name="connsiteY2" fmla="*/ 498418 h 2942343"/>
              <a:gd name="connsiteX3" fmla="*/ 5811965 w 9021867"/>
              <a:gd name="connsiteY3" fmla="*/ 325724 h 2942343"/>
              <a:gd name="connsiteX4" fmla="*/ 7476629 w 9021867"/>
              <a:gd name="connsiteY4" fmla="*/ 1314342 h 2942343"/>
              <a:gd name="connsiteX5" fmla="*/ 9007279 w 9021867"/>
              <a:gd name="connsiteY5" fmla="*/ 0 h 2942343"/>
              <a:gd name="connsiteX6" fmla="*/ 9021867 w 9021867"/>
              <a:gd name="connsiteY6" fmla="*/ 2890959 h 2942343"/>
              <a:gd name="connsiteX7" fmla="*/ 5920461 w 9021867"/>
              <a:gd name="connsiteY7" fmla="*/ 2931096 h 2942343"/>
              <a:gd name="connsiteX8" fmla="*/ 4740153 w 9021867"/>
              <a:gd name="connsiteY8" fmla="*/ 1077140 h 2942343"/>
              <a:gd name="connsiteX9" fmla="*/ 3619082 w 9021867"/>
              <a:gd name="connsiteY9" fmla="*/ 2863789 h 2942343"/>
              <a:gd name="connsiteX10" fmla="*/ 12022 w 9021867"/>
              <a:gd name="connsiteY10" fmla="*/ 2942343 h 2942343"/>
              <a:gd name="connsiteX11" fmla="*/ 0 w 9021867"/>
              <a:gd name="connsiteY11" fmla="*/ 1059920 h 2942343"/>
              <a:gd name="connsiteX0" fmla="*/ 0 w 9021867"/>
              <a:gd name="connsiteY0" fmla="*/ 1059920 h 2942343"/>
              <a:gd name="connsiteX1" fmla="*/ 1331066 w 9021867"/>
              <a:gd name="connsiteY1" fmla="*/ 1120073 h 2942343"/>
              <a:gd name="connsiteX2" fmla="*/ 3058621 w 9021867"/>
              <a:gd name="connsiteY2" fmla="*/ 498418 h 2942343"/>
              <a:gd name="connsiteX3" fmla="*/ 5811965 w 9021867"/>
              <a:gd name="connsiteY3" fmla="*/ 325724 h 2942343"/>
              <a:gd name="connsiteX4" fmla="*/ 7476630 w 9021867"/>
              <a:gd name="connsiteY4" fmla="*/ 1314342 h 2942343"/>
              <a:gd name="connsiteX5" fmla="*/ 9007279 w 9021867"/>
              <a:gd name="connsiteY5" fmla="*/ 0 h 2942343"/>
              <a:gd name="connsiteX6" fmla="*/ 9021867 w 9021867"/>
              <a:gd name="connsiteY6" fmla="*/ 2890959 h 2942343"/>
              <a:gd name="connsiteX7" fmla="*/ 5920461 w 9021867"/>
              <a:gd name="connsiteY7" fmla="*/ 2931096 h 2942343"/>
              <a:gd name="connsiteX8" fmla="*/ 4740153 w 9021867"/>
              <a:gd name="connsiteY8" fmla="*/ 1077140 h 2942343"/>
              <a:gd name="connsiteX9" fmla="*/ 3619082 w 9021867"/>
              <a:gd name="connsiteY9" fmla="*/ 2863789 h 2942343"/>
              <a:gd name="connsiteX10" fmla="*/ 12022 w 9021867"/>
              <a:gd name="connsiteY10" fmla="*/ 2942343 h 2942343"/>
              <a:gd name="connsiteX11" fmla="*/ 0 w 9021867"/>
              <a:gd name="connsiteY11" fmla="*/ 1059920 h 2942343"/>
              <a:gd name="connsiteX0" fmla="*/ 0 w 9021867"/>
              <a:gd name="connsiteY0" fmla="*/ 1059920 h 2942343"/>
              <a:gd name="connsiteX1" fmla="*/ 1331066 w 9021867"/>
              <a:gd name="connsiteY1" fmla="*/ 1120073 h 2942343"/>
              <a:gd name="connsiteX2" fmla="*/ 3058621 w 9021867"/>
              <a:gd name="connsiteY2" fmla="*/ 498418 h 2942343"/>
              <a:gd name="connsiteX3" fmla="*/ 5811965 w 9021867"/>
              <a:gd name="connsiteY3" fmla="*/ 325724 h 2942343"/>
              <a:gd name="connsiteX4" fmla="*/ 7476630 w 9021867"/>
              <a:gd name="connsiteY4" fmla="*/ 1314342 h 2942343"/>
              <a:gd name="connsiteX5" fmla="*/ 9007279 w 9021867"/>
              <a:gd name="connsiteY5" fmla="*/ 0 h 2942343"/>
              <a:gd name="connsiteX6" fmla="*/ 9021867 w 9021867"/>
              <a:gd name="connsiteY6" fmla="*/ 2890959 h 2942343"/>
              <a:gd name="connsiteX7" fmla="*/ 5920461 w 9021867"/>
              <a:gd name="connsiteY7" fmla="*/ 2931096 h 2942343"/>
              <a:gd name="connsiteX8" fmla="*/ 4740153 w 9021867"/>
              <a:gd name="connsiteY8" fmla="*/ 1077140 h 2942343"/>
              <a:gd name="connsiteX9" fmla="*/ 3619082 w 9021867"/>
              <a:gd name="connsiteY9" fmla="*/ 2863789 h 2942343"/>
              <a:gd name="connsiteX10" fmla="*/ 12022 w 9021867"/>
              <a:gd name="connsiteY10" fmla="*/ 2942343 h 2942343"/>
              <a:gd name="connsiteX11" fmla="*/ 0 w 9021867"/>
              <a:gd name="connsiteY11" fmla="*/ 1059920 h 2942343"/>
              <a:gd name="connsiteX0" fmla="*/ 0 w 9021867"/>
              <a:gd name="connsiteY0" fmla="*/ 1059920 h 2942343"/>
              <a:gd name="connsiteX1" fmla="*/ 1331066 w 9021867"/>
              <a:gd name="connsiteY1" fmla="*/ 1120073 h 2942343"/>
              <a:gd name="connsiteX2" fmla="*/ 3058621 w 9021867"/>
              <a:gd name="connsiteY2" fmla="*/ 498418 h 2942343"/>
              <a:gd name="connsiteX3" fmla="*/ 5811965 w 9021867"/>
              <a:gd name="connsiteY3" fmla="*/ 325724 h 2942343"/>
              <a:gd name="connsiteX4" fmla="*/ 7476630 w 9021867"/>
              <a:gd name="connsiteY4" fmla="*/ 1314342 h 2942343"/>
              <a:gd name="connsiteX5" fmla="*/ 9007279 w 9021867"/>
              <a:gd name="connsiteY5" fmla="*/ 0 h 2942343"/>
              <a:gd name="connsiteX6" fmla="*/ 9021867 w 9021867"/>
              <a:gd name="connsiteY6" fmla="*/ 2890959 h 2942343"/>
              <a:gd name="connsiteX7" fmla="*/ 5920461 w 9021867"/>
              <a:gd name="connsiteY7" fmla="*/ 2931096 h 2942343"/>
              <a:gd name="connsiteX8" fmla="*/ 4740153 w 9021867"/>
              <a:gd name="connsiteY8" fmla="*/ 1077140 h 2942343"/>
              <a:gd name="connsiteX9" fmla="*/ 3619082 w 9021867"/>
              <a:gd name="connsiteY9" fmla="*/ 2863789 h 2942343"/>
              <a:gd name="connsiteX10" fmla="*/ 12022 w 9021867"/>
              <a:gd name="connsiteY10" fmla="*/ 2942343 h 2942343"/>
              <a:gd name="connsiteX11" fmla="*/ 0 w 9021867"/>
              <a:gd name="connsiteY11" fmla="*/ 1059920 h 2942343"/>
              <a:gd name="connsiteX0" fmla="*/ 0 w 9021867"/>
              <a:gd name="connsiteY0" fmla="*/ 1059920 h 2942343"/>
              <a:gd name="connsiteX1" fmla="*/ 1331066 w 9021867"/>
              <a:gd name="connsiteY1" fmla="*/ 1120073 h 2942343"/>
              <a:gd name="connsiteX2" fmla="*/ 3058621 w 9021867"/>
              <a:gd name="connsiteY2" fmla="*/ 498418 h 2942343"/>
              <a:gd name="connsiteX3" fmla="*/ 5811965 w 9021867"/>
              <a:gd name="connsiteY3" fmla="*/ 325724 h 2942343"/>
              <a:gd name="connsiteX4" fmla="*/ 7476630 w 9021867"/>
              <a:gd name="connsiteY4" fmla="*/ 1314342 h 2942343"/>
              <a:gd name="connsiteX5" fmla="*/ 9007279 w 9021867"/>
              <a:gd name="connsiteY5" fmla="*/ 0 h 2942343"/>
              <a:gd name="connsiteX6" fmla="*/ 9021867 w 9021867"/>
              <a:gd name="connsiteY6" fmla="*/ 2890959 h 2942343"/>
              <a:gd name="connsiteX7" fmla="*/ 5920461 w 9021867"/>
              <a:gd name="connsiteY7" fmla="*/ 2931096 h 2942343"/>
              <a:gd name="connsiteX8" fmla="*/ 4740153 w 9021867"/>
              <a:gd name="connsiteY8" fmla="*/ 1077140 h 2942343"/>
              <a:gd name="connsiteX9" fmla="*/ 3619082 w 9021867"/>
              <a:gd name="connsiteY9" fmla="*/ 2863789 h 2942343"/>
              <a:gd name="connsiteX10" fmla="*/ 12022 w 9021867"/>
              <a:gd name="connsiteY10" fmla="*/ 2942343 h 2942343"/>
              <a:gd name="connsiteX11" fmla="*/ 0 w 9021867"/>
              <a:gd name="connsiteY11" fmla="*/ 1059920 h 2942343"/>
              <a:gd name="connsiteX0" fmla="*/ 0 w 9021867"/>
              <a:gd name="connsiteY0" fmla="*/ 1059920 h 2942343"/>
              <a:gd name="connsiteX1" fmla="*/ 1331066 w 9021867"/>
              <a:gd name="connsiteY1" fmla="*/ 1120073 h 2942343"/>
              <a:gd name="connsiteX2" fmla="*/ 3058621 w 9021867"/>
              <a:gd name="connsiteY2" fmla="*/ 498418 h 2942343"/>
              <a:gd name="connsiteX3" fmla="*/ 5811965 w 9021867"/>
              <a:gd name="connsiteY3" fmla="*/ 325724 h 2942343"/>
              <a:gd name="connsiteX4" fmla="*/ 7476630 w 9021867"/>
              <a:gd name="connsiteY4" fmla="*/ 1314342 h 2942343"/>
              <a:gd name="connsiteX5" fmla="*/ 9007279 w 9021867"/>
              <a:gd name="connsiteY5" fmla="*/ 0 h 2942343"/>
              <a:gd name="connsiteX6" fmla="*/ 9021867 w 9021867"/>
              <a:gd name="connsiteY6" fmla="*/ 2890959 h 2942343"/>
              <a:gd name="connsiteX7" fmla="*/ 5920461 w 9021867"/>
              <a:gd name="connsiteY7" fmla="*/ 2931096 h 2942343"/>
              <a:gd name="connsiteX8" fmla="*/ 4740154 w 9021867"/>
              <a:gd name="connsiteY8" fmla="*/ 873159 h 2942343"/>
              <a:gd name="connsiteX9" fmla="*/ 3619082 w 9021867"/>
              <a:gd name="connsiteY9" fmla="*/ 2863789 h 2942343"/>
              <a:gd name="connsiteX10" fmla="*/ 12022 w 9021867"/>
              <a:gd name="connsiteY10" fmla="*/ 2942343 h 2942343"/>
              <a:gd name="connsiteX11" fmla="*/ 0 w 9021867"/>
              <a:gd name="connsiteY11" fmla="*/ 1059920 h 2942343"/>
              <a:gd name="connsiteX0" fmla="*/ 0 w 9021867"/>
              <a:gd name="connsiteY0" fmla="*/ 1059920 h 2942343"/>
              <a:gd name="connsiteX1" fmla="*/ 1331066 w 9021867"/>
              <a:gd name="connsiteY1" fmla="*/ 1120073 h 2942343"/>
              <a:gd name="connsiteX2" fmla="*/ 3058621 w 9021867"/>
              <a:gd name="connsiteY2" fmla="*/ 498418 h 2942343"/>
              <a:gd name="connsiteX3" fmla="*/ 5811965 w 9021867"/>
              <a:gd name="connsiteY3" fmla="*/ 325724 h 2942343"/>
              <a:gd name="connsiteX4" fmla="*/ 7476630 w 9021867"/>
              <a:gd name="connsiteY4" fmla="*/ 1314342 h 2942343"/>
              <a:gd name="connsiteX5" fmla="*/ 9007279 w 9021867"/>
              <a:gd name="connsiteY5" fmla="*/ 0 h 2942343"/>
              <a:gd name="connsiteX6" fmla="*/ 9021867 w 9021867"/>
              <a:gd name="connsiteY6" fmla="*/ 2890959 h 2942343"/>
              <a:gd name="connsiteX7" fmla="*/ 5920461 w 9021867"/>
              <a:gd name="connsiteY7" fmla="*/ 2931096 h 2942343"/>
              <a:gd name="connsiteX8" fmla="*/ 4740154 w 9021867"/>
              <a:gd name="connsiteY8" fmla="*/ 873159 h 2942343"/>
              <a:gd name="connsiteX9" fmla="*/ 3619082 w 9021867"/>
              <a:gd name="connsiteY9" fmla="*/ 2863789 h 2942343"/>
              <a:gd name="connsiteX10" fmla="*/ 12022 w 9021867"/>
              <a:gd name="connsiteY10" fmla="*/ 2942343 h 2942343"/>
              <a:gd name="connsiteX11" fmla="*/ 0 w 9021867"/>
              <a:gd name="connsiteY11" fmla="*/ 1059920 h 2942343"/>
              <a:gd name="connsiteX0" fmla="*/ 0 w 9021867"/>
              <a:gd name="connsiteY0" fmla="*/ 1059920 h 2942343"/>
              <a:gd name="connsiteX1" fmla="*/ 1331066 w 9021867"/>
              <a:gd name="connsiteY1" fmla="*/ 1120073 h 2942343"/>
              <a:gd name="connsiteX2" fmla="*/ 3058621 w 9021867"/>
              <a:gd name="connsiteY2" fmla="*/ 498418 h 2942343"/>
              <a:gd name="connsiteX3" fmla="*/ 5811965 w 9021867"/>
              <a:gd name="connsiteY3" fmla="*/ 325724 h 2942343"/>
              <a:gd name="connsiteX4" fmla="*/ 7476630 w 9021867"/>
              <a:gd name="connsiteY4" fmla="*/ 1314342 h 2942343"/>
              <a:gd name="connsiteX5" fmla="*/ 9007279 w 9021867"/>
              <a:gd name="connsiteY5" fmla="*/ 0 h 2942343"/>
              <a:gd name="connsiteX6" fmla="*/ 9021867 w 9021867"/>
              <a:gd name="connsiteY6" fmla="*/ 2890959 h 2942343"/>
              <a:gd name="connsiteX7" fmla="*/ 5920461 w 9021867"/>
              <a:gd name="connsiteY7" fmla="*/ 2931096 h 2942343"/>
              <a:gd name="connsiteX8" fmla="*/ 4740154 w 9021867"/>
              <a:gd name="connsiteY8" fmla="*/ 873159 h 2942343"/>
              <a:gd name="connsiteX9" fmla="*/ 3619082 w 9021867"/>
              <a:gd name="connsiteY9" fmla="*/ 2863789 h 2942343"/>
              <a:gd name="connsiteX10" fmla="*/ 12022 w 9021867"/>
              <a:gd name="connsiteY10" fmla="*/ 2942343 h 2942343"/>
              <a:gd name="connsiteX11" fmla="*/ 0 w 9021867"/>
              <a:gd name="connsiteY11" fmla="*/ 1059920 h 2942343"/>
              <a:gd name="connsiteX0" fmla="*/ 0 w 9021867"/>
              <a:gd name="connsiteY0" fmla="*/ 1059920 h 2942343"/>
              <a:gd name="connsiteX1" fmla="*/ 1331066 w 9021867"/>
              <a:gd name="connsiteY1" fmla="*/ 1120073 h 2942343"/>
              <a:gd name="connsiteX2" fmla="*/ 3058621 w 9021867"/>
              <a:gd name="connsiteY2" fmla="*/ 498418 h 2942343"/>
              <a:gd name="connsiteX3" fmla="*/ 5811965 w 9021867"/>
              <a:gd name="connsiteY3" fmla="*/ 325724 h 2942343"/>
              <a:gd name="connsiteX4" fmla="*/ 7476630 w 9021867"/>
              <a:gd name="connsiteY4" fmla="*/ 1314342 h 2942343"/>
              <a:gd name="connsiteX5" fmla="*/ 9007279 w 9021867"/>
              <a:gd name="connsiteY5" fmla="*/ 0 h 2942343"/>
              <a:gd name="connsiteX6" fmla="*/ 9021867 w 9021867"/>
              <a:gd name="connsiteY6" fmla="*/ 2890959 h 2942343"/>
              <a:gd name="connsiteX7" fmla="*/ 5920461 w 9021867"/>
              <a:gd name="connsiteY7" fmla="*/ 2931096 h 2942343"/>
              <a:gd name="connsiteX8" fmla="*/ 4740154 w 9021867"/>
              <a:gd name="connsiteY8" fmla="*/ 873159 h 2942343"/>
              <a:gd name="connsiteX9" fmla="*/ 3461107 w 9021867"/>
              <a:gd name="connsiteY9" fmla="*/ 2863789 h 2942343"/>
              <a:gd name="connsiteX10" fmla="*/ 12022 w 9021867"/>
              <a:gd name="connsiteY10" fmla="*/ 2942343 h 2942343"/>
              <a:gd name="connsiteX11" fmla="*/ 0 w 9021867"/>
              <a:gd name="connsiteY11" fmla="*/ 1059920 h 2942343"/>
              <a:gd name="connsiteX0" fmla="*/ 0 w 9021867"/>
              <a:gd name="connsiteY0" fmla="*/ 1059920 h 2942343"/>
              <a:gd name="connsiteX1" fmla="*/ 1331066 w 9021867"/>
              <a:gd name="connsiteY1" fmla="*/ 1120073 h 2942343"/>
              <a:gd name="connsiteX2" fmla="*/ 3058621 w 9021867"/>
              <a:gd name="connsiteY2" fmla="*/ 498418 h 2942343"/>
              <a:gd name="connsiteX3" fmla="*/ 5811965 w 9021867"/>
              <a:gd name="connsiteY3" fmla="*/ 325724 h 2942343"/>
              <a:gd name="connsiteX4" fmla="*/ 7476630 w 9021867"/>
              <a:gd name="connsiteY4" fmla="*/ 1314342 h 2942343"/>
              <a:gd name="connsiteX5" fmla="*/ 9007279 w 9021867"/>
              <a:gd name="connsiteY5" fmla="*/ 0 h 2942343"/>
              <a:gd name="connsiteX6" fmla="*/ 9021867 w 9021867"/>
              <a:gd name="connsiteY6" fmla="*/ 2890959 h 2942343"/>
              <a:gd name="connsiteX7" fmla="*/ 5920461 w 9021867"/>
              <a:gd name="connsiteY7" fmla="*/ 2931096 h 2942343"/>
              <a:gd name="connsiteX8" fmla="*/ 4740154 w 9021867"/>
              <a:gd name="connsiteY8" fmla="*/ 873159 h 2942343"/>
              <a:gd name="connsiteX9" fmla="*/ 3461107 w 9021867"/>
              <a:gd name="connsiteY9" fmla="*/ 2863789 h 2942343"/>
              <a:gd name="connsiteX10" fmla="*/ 12022 w 9021867"/>
              <a:gd name="connsiteY10" fmla="*/ 2942343 h 2942343"/>
              <a:gd name="connsiteX11" fmla="*/ 0 w 9021867"/>
              <a:gd name="connsiteY11" fmla="*/ 1059920 h 2942343"/>
              <a:gd name="connsiteX0" fmla="*/ 0 w 9021867"/>
              <a:gd name="connsiteY0" fmla="*/ 1059920 h 2942343"/>
              <a:gd name="connsiteX1" fmla="*/ 1331066 w 9021867"/>
              <a:gd name="connsiteY1" fmla="*/ 1120073 h 2942343"/>
              <a:gd name="connsiteX2" fmla="*/ 3058621 w 9021867"/>
              <a:gd name="connsiteY2" fmla="*/ 498418 h 2942343"/>
              <a:gd name="connsiteX3" fmla="*/ 5811965 w 9021867"/>
              <a:gd name="connsiteY3" fmla="*/ 325724 h 2942343"/>
              <a:gd name="connsiteX4" fmla="*/ 7476630 w 9021867"/>
              <a:gd name="connsiteY4" fmla="*/ 1314342 h 2942343"/>
              <a:gd name="connsiteX5" fmla="*/ 9007279 w 9021867"/>
              <a:gd name="connsiteY5" fmla="*/ 0 h 2942343"/>
              <a:gd name="connsiteX6" fmla="*/ 9021867 w 9021867"/>
              <a:gd name="connsiteY6" fmla="*/ 2890959 h 2942343"/>
              <a:gd name="connsiteX7" fmla="*/ 5920461 w 9021867"/>
              <a:gd name="connsiteY7" fmla="*/ 2931096 h 2942343"/>
              <a:gd name="connsiteX8" fmla="*/ 4740154 w 9021867"/>
              <a:gd name="connsiteY8" fmla="*/ 873159 h 2942343"/>
              <a:gd name="connsiteX9" fmla="*/ 3461107 w 9021867"/>
              <a:gd name="connsiteY9" fmla="*/ 2863789 h 2942343"/>
              <a:gd name="connsiteX10" fmla="*/ 12022 w 9021867"/>
              <a:gd name="connsiteY10" fmla="*/ 2942343 h 2942343"/>
              <a:gd name="connsiteX11" fmla="*/ 0 w 9021867"/>
              <a:gd name="connsiteY11" fmla="*/ 1059920 h 2942343"/>
              <a:gd name="connsiteX0" fmla="*/ 0 w 9021867"/>
              <a:gd name="connsiteY0" fmla="*/ 1059920 h 2942343"/>
              <a:gd name="connsiteX1" fmla="*/ 1331066 w 9021867"/>
              <a:gd name="connsiteY1" fmla="*/ 1120073 h 2942343"/>
              <a:gd name="connsiteX2" fmla="*/ 3058621 w 9021867"/>
              <a:gd name="connsiteY2" fmla="*/ 498418 h 2942343"/>
              <a:gd name="connsiteX3" fmla="*/ 5811965 w 9021867"/>
              <a:gd name="connsiteY3" fmla="*/ 325724 h 2942343"/>
              <a:gd name="connsiteX4" fmla="*/ 7476630 w 9021867"/>
              <a:gd name="connsiteY4" fmla="*/ 1314342 h 2942343"/>
              <a:gd name="connsiteX5" fmla="*/ 9007279 w 9021867"/>
              <a:gd name="connsiteY5" fmla="*/ 0 h 2942343"/>
              <a:gd name="connsiteX6" fmla="*/ 9021867 w 9021867"/>
              <a:gd name="connsiteY6" fmla="*/ 2890959 h 2942343"/>
              <a:gd name="connsiteX7" fmla="*/ 5920461 w 9021867"/>
              <a:gd name="connsiteY7" fmla="*/ 2931096 h 2942343"/>
              <a:gd name="connsiteX8" fmla="*/ 4740154 w 9021867"/>
              <a:gd name="connsiteY8" fmla="*/ 873159 h 2942343"/>
              <a:gd name="connsiteX9" fmla="*/ 3461107 w 9021867"/>
              <a:gd name="connsiteY9" fmla="*/ 2863789 h 2942343"/>
              <a:gd name="connsiteX10" fmla="*/ 12022 w 9021867"/>
              <a:gd name="connsiteY10" fmla="*/ 2942343 h 2942343"/>
              <a:gd name="connsiteX11" fmla="*/ 0 w 9021867"/>
              <a:gd name="connsiteY11" fmla="*/ 1059920 h 2942343"/>
              <a:gd name="connsiteX0" fmla="*/ 0 w 9021867"/>
              <a:gd name="connsiteY0" fmla="*/ 1059920 h 2942343"/>
              <a:gd name="connsiteX1" fmla="*/ 1331066 w 9021867"/>
              <a:gd name="connsiteY1" fmla="*/ 1120073 h 2942343"/>
              <a:gd name="connsiteX2" fmla="*/ 3058621 w 9021867"/>
              <a:gd name="connsiteY2" fmla="*/ 498418 h 2942343"/>
              <a:gd name="connsiteX3" fmla="*/ 5811965 w 9021867"/>
              <a:gd name="connsiteY3" fmla="*/ 325724 h 2942343"/>
              <a:gd name="connsiteX4" fmla="*/ 7476630 w 9021867"/>
              <a:gd name="connsiteY4" fmla="*/ 1314342 h 2942343"/>
              <a:gd name="connsiteX5" fmla="*/ 9007279 w 9021867"/>
              <a:gd name="connsiteY5" fmla="*/ 0 h 2942343"/>
              <a:gd name="connsiteX6" fmla="*/ 9021867 w 9021867"/>
              <a:gd name="connsiteY6" fmla="*/ 2890959 h 2942343"/>
              <a:gd name="connsiteX7" fmla="*/ 5920461 w 9021867"/>
              <a:gd name="connsiteY7" fmla="*/ 2931096 h 2942343"/>
              <a:gd name="connsiteX8" fmla="*/ 4786618 w 9021867"/>
              <a:gd name="connsiteY8" fmla="*/ 1128135 h 2942343"/>
              <a:gd name="connsiteX9" fmla="*/ 3461107 w 9021867"/>
              <a:gd name="connsiteY9" fmla="*/ 2863789 h 2942343"/>
              <a:gd name="connsiteX10" fmla="*/ 12022 w 9021867"/>
              <a:gd name="connsiteY10" fmla="*/ 2942343 h 2942343"/>
              <a:gd name="connsiteX11" fmla="*/ 0 w 9021867"/>
              <a:gd name="connsiteY11" fmla="*/ 1059920 h 2942343"/>
              <a:gd name="connsiteX0" fmla="*/ 0 w 9021867"/>
              <a:gd name="connsiteY0" fmla="*/ 1059920 h 2942343"/>
              <a:gd name="connsiteX1" fmla="*/ 1331066 w 9021867"/>
              <a:gd name="connsiteY1" fmla="*/ 1120073 h 2942343"/>
              <a:gd name="connsiteX2" fmla="*/ 3058621 w 9021867"/>
              <a:gd name="connsiteY2" fmla="*/ 498418 h 2942343"/>
              <a:gd name="connsiteX3" fmla="*/ 5811965 w 9021867"/>
              <a:gd name="connsiteY3" fmla="*/ 325724 h 2942343"/>
              <a:gd name="connsiteX4" fmla="*/ 7476630 w 9021867"/>
              <a:gd name="connsiteY4" fmla="*/ 1314342 h 2942343"/>
              <a:gd name="connsiteX5" fmla="*/ 9007279 w 9021867"/>
              <a:gd name="connsiteY5" fmla="*/ 0 h 2942343"/>
              <a:gd name="connsiteX6" fmla="*/ 9021867 w 9021867"/>
              <a:gd name="connsiteY6" fmla="*/ 2890959 h 2942343"/>
              <a:gd name="connsiteX7" fmla="*/ 5920461 w 9021867"/>
              <a:gd name="connsiteY7" fmla="*/ 2931096 h 2942343"/>
              <a:gd name="connsiteX8" fmla="*/ 5329575 w 9021867"/>
              <a:gd name="connsiteY8" fmla="*/ 2256539 h 2942343"/>
              <a:gd name="connsiteX9" fmla="*/ 4786618 w 9021867"/>
              <a:gd name="connsiteY9" fmla="*/ 1128135 h 2942343"/>
              <a:gd name="connsiteX10" fmla="*/ 3461107 w 9021867"/>
              <a:gd name="connsiteY10" fmla="*/ 2863789 h 2942343"/>
              <a:gd name="connsiteX11" fmla="*/ 12022 w 9021867"/>
              <a:gd name="connsiteY11" fmla="*/ 2942343 h 2942343"/>
              <a:gd name="connsiteX12" fmla="*/ 0 w 9021867"/>
              <a:gd name="connsiteY12" fmla="*/ 1059920 h 2942343"/>
              <a:gd name="connsiteX0" fmla="*/ 0 w 9021867"/>
              <a:gd name="connsiteY0" fmla="*/ 1059920 h 2942343"/>
              <a:gd name="connsiteX1" fmla="*/ 1331066 w 9021867"/>
              <a:gd name="connsiteY1" fmla="*/ 1120073 h 2942343"/>
              <a:gd name="connsiteX2" fmla="*/ 3058621 w 9021867"/>
              <a:gd name="connsiteY2" fmla="*/ 498418 h 2942343"/>
              <a:gd name="connsiteX3" fmla="*/ 5811965 w 9021867"/>
              <a:gd name="connsiteY3" fmla="*/ 325724 h 2942343"/>
              <a:gd name="connsiteX4" fmla="*/ 7476630 w 9021867"/>
              <a:gd name="connsiteY4" fmla="*/ 1314342 h 2942343"/>
              <a:gd name="connsiteX5" fmla="*/ 9007279 w 9021867"/>
              <a:gd name="connsiteY5" fmla="*/ 0 h 2942343"/>
              <a:gd name="connsiteX6" fmla="*/ 9021867 w 9021867"/>
              <a:gd name="connsiteY6" fmla="*/ 2890959 h 2942343"/>
              <a:gd name="connsiteX7" fmla="*/ 5920461 w 9021867"/>
              <a:gd name="connsiteY7" fmla="*/ 2931096 h 2942343"/>
              <a:gd name="connsiteX8" fmla="*/ 5589770 w 9021867"/>
              <a:gd name="connsiteY8" fmla="*/ 1899572 h 2942343"/>
              <a:gd name="connsiteX9" fmla="*/ 4786618 w 9021867"/>
              <a:gd name="connsiteY9" fmla="*/ 1128135 h 2942343"/>
              <a:gd name="connsiteX10" fmla="*/ 3461107 w 9021867"/>
              <a:gd name="connsiteY10" fmla="*/ 2863789 h 2942343"/>
              <a:gd name="connsiteX11" fmla="*/ 12022 w 9021867"/>
              <a:gd name="connsiteY11" fmla="*/ 2942343 h 2942343"/>
              <a:gd name="connsiteX12" fmla="*/ 0 w 9021867"/>
              <a:gd name="connsiteY12" fmla="*/ 1059920 h 2942343"/>
              <a:gd name="connsiteX0" fmla="*/ 0 w 9021867"/>
              <a:gd name="connsiteY0" fmla="*/ 1059920 h 2942343"/>
              <a:gd name="connsiteX1" fmla="*/ 1331066 w 9021867"/>
              <a:gd name="connsiteY1" fmla="*/ 1120073 h 2942343"/>
              <a:gd name="connsiteX2" fmla="*/ 3058621 w 9021867"/>
              <a:gd name="connsiteY2" fmla="*/ 498418 h 2942343"/>
              <a:gd name="connsiteX3" fmla="*/ 5811965 w 9021867"/>
              <a:gd name="connsiteY3" fmla="*/ 325724 h 2942343"/>
              <a:gd name="connsiteX4" fmla="*/ 7476630 w 9021867"/>
              <a:gd name="connsiteY4" fmla="*/ 1314342 h 2942343"/>
              <a:gd name="connsiteX5" fmla="*/ 9007279 w 9021867"/>
              <a:gd name="connsiteY5" fmla="*/ 0 h 2942343"/>
              <a:gd name="connsiteX6" fmla="*/ 9021867 w 9021867"/>
              <a:gd name="connsiteY6" fmla="*/ 2890959 h 2942343"/>
              <a:gd name="connsiteX7" fmla="*/ 5920461 w 9021867"/>
              <a:gd name="connsiteY7" fmla="*/ 2931096 h 2942343"/>
              <a:gd name="connsiteX8" fmla="*/ 5589770 w 9021867"/>
              <a:gd name="connsiteY8" fmla="*/ 1899572 h 2942343"/>
              <a:gd name="connsiteX9" fmla="*/ 4786618 w 9021867"/>
              <a:gd name="connsiteY9" fmla="*/ 1128135 h 2942343"/>
              <a:gd name="connsiteX10" fmla="*/ 3461107 w 9021867"/>
              <a:gd name="connsiteY10" fmla="*/ 2863789 h 2942343"/>
              <a:gd name="connsiteX11" fmla="*/ 12022 w 9021867"/>
              <a:gd name="connsiteY11" fmla="*/ 2942343 h 2942343"/>
              <a:gd name="connsiteX12" fmla="*/ 0 w 9021867"/>
              <a:gd name="connsiteY12" fmla="*/ 1059920 h 2942343"/>
              <a:gd name="connsiteX0" fmla="*/ 0 w 9021867"/>
              <a:gd name="connsiteY0" fmla="*/ 1059920 h 2942343"/>
              <a:gd name="connsiteX1" fmla="*/ 1331066 w 9021867"/>
              <a:gd name="connsiteY1" fmla="*/ 1120073 h 2942343"/>
              <a:gd name="connsiteX2" fmla="*/ 3058621 w 9021867"/>
              <a:gd name="connsiteY2" fmla="*/ 498418 h 2942343"/>
              <a:gd name="connsiteX3" fmla="*/ 5811965 w 9021867"/>
              <a:gd name="connsiteY3" fmla="*/ 325724 h 2942343"/>
              <a:gd name="connsiteX4" fmla="*/ 7476630 w 9021867"/>
              <a:gd name="connsiteY4" fmla="*/ 1314342 h 2942343"/>
              <a:gd name="connsiteX5" fmla="*/ 9007279 w 9021867"/>
              <a:gd name="connsiteY5" fmla="*/ 0 h 2942343"/>
              <a:gd name="connsiteX6" fmla="*/ 9021867 w 9021867"/>
              <a:gd name="connsiteY6" fmla="*/ 2890959 h 2942343"/>
              <a:gd name="connsiteX7" fmla="*/ 5920461 w 9021867"/>
              <a:gd name="connsiteY7" fmla="*/ 2931096 h 2942343"/>
              <a:gd name="connsiteX8" fmla="*/ 5589770 w 9021867"/>
              <a:gd name="connsiteY8" fmla="*/ 1899572 h 2942343"/>
              <a:gd name="connsiteX9" fmla="*/ 4786618 w 9021867"/>
              <a:gd name="connsiteY9" fmla="*/ 1128135 h 2942343"/>
              <a:gd name="connsiteX10" fmla="*/ 3926380 w 9021867"/>
              <a:gd name="connsiteY10" fmla="*/ 1440615 h 2942343"/>
              <a:gd name="connsiteX11" fmla="*/ 3461107 w 9021867"/>
              <a:gd name="connsiteY11" fmla="*/ 2863789 h 2942343"/>
              <a:gd name="connsiteX12" fmla="*/ 12022 w 9021867"/>
              <a:gd name="connsiteY12" fmla="*/ 2942343 h 2942343"/>
              <a:gd name="connsiteX13" fmla="*/ 0 w 9021867"/>
              <a:gd name="connsiteY13" fmla="*/ 1059920 h 2942343"/>
              <a:gd name="connsiteX0" fmla="*/ 0 w 9021867"/>
              <a:gd name="connsiteY0" fmla="*/ 1059920 h 2942343"/>
              <a:gd name="connsiteX1" fmla="*/ 1331066 w 9021867"/>
              <a:gd name="connsiteY1" fmla="*/ 1120073 h 2942343"/>
              <a:gd name="connsiteX2" fmla="*/ 3058621 w 9021867"/>
              <a:gd name="connsiteY2" fmla="*/ 498418 h 2942343"/>
              <a:gd name="connsiteX3" fmla="*/ 5811965 w 9021867"/>
              <a:gd name="connsiteY3" fmla="*/ 325724 h 2942343"/>
              <a:gd name="connsiteX4" fmla="*/ 7476630 w 9021867"/>
              <a:gd name="connsiteY4" fmla="*/ 1314342 h 2942343"/>
              <a:gd name="connsiteX5" fmla="*/ 9007279 w 9021867"/>
              <a:gd name="connsiteY5" fmla="*/ 0 h 2942343"/>
              <a:gd name="connsiteX6" fmla="*/ 9021867 w 9021867"/>
              <a:gd name="connsiteY6" fmla="*/ 2890959 h 2942343"/>
              <a:gd name="connsiteX7" fmla="*/ 5920461 w 9021867"/>
              <a:gd name="connsiteY7" fmla="*/ 2931096 h 2942343"/>
              <a:gd name="connsiteX8" fmla="*/ 5589770 w 9021867"/>
              <a:gd name="connsiteY8" fmla="*/ 1899572 h 2942343"/>
              <a:gd name="connsiteX9" fmla="*/ 4786618 w 9021867"/>
              <a:gd name="connsiteY9" fmla="*/ 1128135 h 2942343"/>
              <a:gd name="connsiteX10" fmla="*/ 3926380 w 9021867"/>
              <a:gd name="connsiteY10" fmla="*/ 1440615 h 2942343"/>
              <a:gd name="connsiteX11" fmla="*/ 3461107 w 9021867"/>
              <a:gd name="connsiteY11" fmla="*/ 2863789 h 2942343"/>
              <a:gd name="connsiteX12" fmla="*/ 12022 w 9021867"/>
              <a:gd name="connsiteY12" fmla="*/ 2942343 h 2942343"/>
              <a:gd name="connsiteX13" fmla="*/ 0 w 9021867"/>
              <a:gd name="connsiteY13" fmla="*/ 1059920 h 294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021867" h="2942343">
                <a:moveTo>
                  <a:pt x="0" y="1059920"/>
                </a:moveTo>
                <a:cubicBezTo>
                  <a:pt x="420088" y="1067020"/>
                  <a:pt x="755214" y="1327291"/>
                  <a:pt x="1331066" y="1120073"/>
                </a:cubicBezTo>
                <a:cubicBezTo>
                  <a:pt x="1906918" y="912855"/>
                  <a:pt x="2311805" y="630809"/>
                  <a:pt x="3058621" y="498418"/>
                </a:cubicBezTo>
                <a:cubicBezTo>
                  <a:pt x="3805437" y="366027"/>
                  <a:pt x="5075630" y="189737"/>
                  <a:pt x="5811965" y="325724"/>
                </a:cubicBezTo>
                <a:cubicBezTo>
                  <a:pt x="6548300" y="461711"/>
                  <a:pt x="6541605" y="1558188"/>
                  <a:pt x="7476630" y="1314342"/>
                </a:cubicBezTo>
                <a:cubicBezTo>
                  <a:pt x="8411655" y="1070496"/>
                  <a:pt x="8497063" y="438114"/>
                  <a:pt x="9007279" y="0"/>
                </a:cubicBezTo>
                <a:cubicBezTo>
                  <a:pt x="9008012" y="652096"/>
                  <a:pt x="9021134" y="2238863"/>
                  <a:pt x="9021867" y="2890959"/>
                </a:cubicBezTo>
                <a:lnTo>
                  <a:pt x="5920461" y="2931096"/>
                </a:lnTo>
                <a:cubicBezTo>
                  <a:pt x="5751128" y="2238914"/>
                  <a:pt x="5778744" y="2200065"/>
                  <a:pt x="5589770" y="1899572"/>
                </a:cubicBezTo>
                <a:cubicBezTo>
                  <a:pt x="5400796" y="1599079"/>
                  <a:pt x="5063850" y="1204628"/>
                  <a:pt x="4786618" y="1128135"/>
                </a:cubicBezTo>
                <a:cubicBezTo>
                  <a:pt x="4509386" y="1051642"/>
                  <a:pt x="4147298" y="1151339"/>
                  <a:pt x="3926380" y="1440615"/>
                </a:cubicBezTo>
                <a:cubicBezTo>
                  <a:pt x="3705462" y="1729891"/>
                  <a:pt x="3388671" y="1287623"/>
                  <a:pt x="3461107" y="2863789"/>
                </a:cubicBezTo>
                <a:lnTo>
                  <a:pt x="12022" y="2942343"/>
                </a:lnTo>
                <a:cubicBezTo>
                  <a:pt x="8604" y="1986923"/>
                  <a:pt x="3418" y="2015340"/>
                  <a:pt x="0" y="1059920"/>
                </a:cubicBezTo>
                <a:close/>
              </a:path>
            </a:pathLst>
          </a:custGeom>
          <a:solidFill>
            <a:srgbClr val="B2623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-248337" y="2952750"/>
            <a:ext cx="9493997" cy="778134"/>
          </a:xfrm>
          <a:custGeom>
            <a:avLst/>
            <a:gdLst>
              <a:gd name="connsiteX0" fmla="*/ 0 w 9362265"/>
              <a:gd name="connsiteY0" fmla="*/ 1319348 h 1522026"/>
              <a:gd name="connsiteX1" fmla="*/ 1685108 w 9362265"/>
              <a:gd name="connsiteY1" fmla="*/ 1280160 h 1522026"/>
              <a:gd name="connsiteX2" fmla="*/ 3971108 w 9362265"/>
              <a:gd name="connsiteY2" fmla="*/ 1031965 h 1522026"/>
              <a:gd name="connsiteX3" fmla="*/ 5617028 w 9362265"/>
              <a:gd name="connsiteY3" fmla="*/ 1045028 h 1522026"/>
              <a:gd name="connsiteX4" fmla="*/ 6492240 w 9362265"/>
              <a:gd name="connsiteY4" fmla="*/ 1071154 h 1522026"/>
              <a:gd name="connsiteX5" fmla="*/ 7067005 w 9362265"/>
              <a:gd name="connsiteY5" fmla="*/ 1476103 h 1522026"/>
              <a:gd name="connsiteX6" fmla="*/ 8098971 w 9362265"/>
              <a:gd name="connsiteY6" fmla="*/ 1463040 h 1522026"/>
              <a:gd name="connsiteX7" fmla="*/ 9261565 w 9362265"/>
              <a:gd name="connsiteY7" fmla="*/ 1031965 h 1522026"/>
              <a:gd name="connsiteX8" fmla="*/ 9274628 w 9362265"/>
              <a:gd name="connsiteY8" fmla="*/ 0 h 1522026"/>
              <a:gd name="connsiteX9" fmla="*/ 0 w 9362265"/>
              <a:gd name="connsiteY9" fmla="*/ 52251 h 1522026"/>
              <a:gd name="connsiteX10" fmla="*/ 52251 w 9362265"/>
              <a:gd name="connsiteY10" fmla="*/ 1345474 h 1522026"/>
              <a:gd name="connsiteX11" fmla="*/ 52251 w 9362265"/>
              <a:gd name="connsiteY11" fmla="*/ 1345474 h 1522026"/>
              <a:gd name="connsiteX0" fmla="*/ 0 w 9362265"/>
              <a:gd name="connsiteY0" fmla="*/ 1319348 h 1522026"/>
              <a:gd name="connsiteX1" fmla="*/ 1685108 w 9362265"/>
              <a:gd name="connsiteY1" fmla="*/ 1280160 h 1522026"/>
              <a:gd name="connsiteX2" fmla="*/ 3971108 w 9362265"/>
              <a:gd name="connsiteY2" fmla="*/ 1031965 h 1522026"/>
              <a:gd name="connsiteX3" fmla="*/ 5617028 w 9362265"/>
              <a:gd name="connsiteY3" fmla="*/ 1045028 h 1522026"/>
              <a:gd name="connsiteX4" fmla="*/ 6492240 w 9362265"/>
              <a:gd name="connsiteY4" fmla="*/ 1071154 h 1522026"/>
              <a:gd name="connsiteX5" fmla="*/ 7067005 w 9362265"/>
              <a:gd name="connsiteY5" fmla="*/ 1476103 h 1522026"/>
              <a:gd name="connsiteX6" fmla="*/ 8098971 w 9362265"/>
              <a:gd name="connsiteY6" fmla="*/ 1463040 h 1522026"/>
              <a:gd name="connsiteX7" fmla="*/ 9261565 w 9362265"/>
              <a:gd name="connsiteY7" fmla="*/ 1031965 h 1522026"/>
              <a:gd name="connsiteX8" fmla="*/ 9274628 w 9362265"/>
              <a:gd name="connsiteY8" fmla="*/ 0 h 1522026"/>
              <a:gd name="connsiteX9" fmla="*/ 0 w 9362265"/>
              <a:gd name="connsiteY9" fmla="*/ 52251 h 1522026"/>
              <a:gd name="connsiteX10" fmla="*/ 52251 w 9362265"/>
              <a:gd name="connsiteY10" fmla="*/ 1345474 h 1522026"/>
              <a:gd name="connsiteX11" fmla="*/ 39188 w 9362265"/>
              <a:gd name="connsiteY11" fmla="*/ 1423851 h 1522026"/>
              <a:gd name="connsiteX0" fmla="*/ 196085 w 9558350"/>
              <a:gd name="connsiteY0" fmla="*/ 1319348 h 1522026"/>
              <a:gd name="connsiteX1" fmla="*/ 1881193 w 9558350"/>
              <a:gd name="connsiteY1" fmla="*/ 1280160 h 1522026"/>
              <a:gd name="connsiteX2" fmla="*/ 4167193 w 9558350"/>
              <a:gd name="connsiteY2" fmla="*/ 1031965 h 1522026"/>
              <a:gd name="connsiteX3" fmla="*/ 5813113 w 9558350"/>
              <a:gd name="connsiteY3" fmla="*/ 1045028 h 1522026"/>
              <a:gd name="connsiteX4" fmla="*/ 6688325 w 9558350"/>
              <a:gd name="connsiteY4" fmla="*/ 1071154 h 1522026"/>
              <a:gd name="connsiteX5" fmla="*/ 7263090 w 9558350"/>
              <a:gd name="connsiteY5" fmla="*/ 1476103 h 1522026"/>
              <a:gd name="connsiteX6" fmla="*/ 8295056 w 9558350"/>
              <a:gd name="connsiteY6" fmla="*/ 1463040 h 1522026"/>
              <a:gd name="connsiteX7" fmla="*/ 9457650 w 9558350"/>
              <a:gd name="connsiteY7" fmla="*/ 1031965 h 1522026"/>
              <a:gd name="connsiteX8" fmla="*/ 9470713 w 9558350"/>
              <a:gd name="connsiteY8" fmla="*/ 0 h 1522026"/>
              <a:gd name="connsiteX9" fmla="*/ 196085 w 9558350"/>
              <a:gd name="connsiteY9" fmla="*/ 52251 h 1522026"/>
              <a:gd name="connsiteX10" fmla="*/ 142 w 9558350"/>
              <a:gd name="connsiteY10" fmla="*/ 1110343 h 1522026"/>
              <a:gd name="connsiteX11" fmla="*/ 235273 w 9558350"/>
              <a:gd name="connsiteY11" fmla="*/ 1423851 h 1522026"/>
              <a:gd name="connsiteX0" fmla="*/ 300588 w 9558350"/>
              <a:gd name="connsiteY0" fmla="*/ 1423851 h 1522026"/>
              <a:gd name="connsiteX1" fmla="*/ 1881193 w 9558350"/>
              <a:gd name="connsiteY1" fmla="*/ 1280160 h 1522026"/>
              <a:gd name="connsiteX2" fmla="*/ 4167193 w 9558350"/>
              <a:gd name="connsiteY2" fmla="*/ 1031965 h 1522026"/>
              <a:gd name="connsiteX3" fmla="*/ 5813113 w 9558350"/>
              <a:gd name="connsiteY3" fmla="*/ 1045028 h 1522026"/>
              <a:gd name="connsiteX4" fmla="*/ 6688325 w 9558350"/>
              <a:gd name="connsiteY4" fmla="*/ 1071154 h 1522026"/>
              <a:gd name="connsiteX5" fmla="*/ 7263090 w 9558350"/>
              <a:gd name="connsiteY5" fmla="*/ 1476103 h 1522026"/>
              <a:gd name="connsiteX6" fmla="*/ 8295056 w 9558350"/>
              <a:gd name="connsiteY6" fmla="*/ 1463040 h 1522026"/>
              <a:gd name="connsiteX7" fmla="*/ 9457650 w 9558350"/>
              <a:gd name="connsiteY7" fmla="*/ 1031965 h 1522026"/>
              <a:gd name="connsiteX8" fmla="*/ 9470713 w 9558350"/>
              <a:gd name="connsiteY8" fmla="*/ 0 h 1522026"/>
              <a:gd name="connsiteX9" fmla="*/ 196085 w 9558350"/>
              <a:gd name="connsiteY9" fmla="*/ 52251 h 1522026"/>
              <a:gd name="connsiteX10" fmla="*/ 142 w 9558350"/>
              <a:gd name="connsiteY10" fmla="*/ 1110343 h 1522026"/>
              <a:gd name="connsiteX11" fmla="*/ 235273 w 9558350"/>
              <a:gd name="connsiteY11" fmla="*/ 1423851 h 1522026"/>
              <a:gd name="connsiteX0" fmla="*/ 300588 w 9558350"/>
              <a:gd name="connsiteY0" fmla="*/ 1423851 h 1522026"/>
              <a:gd name="connsiteX1" fmla="*/ 1707022 w 9558350"/>
              <a:gd name="connsiteY1" fmla="*/ 1425303 h 1522026"/>
              <a:gd name="connsiteX2" fmla="*/ 4167193 w 9558350"/>
              <a:gd name="connsiteY2" fmla="*/ 1031965 h 1522026"/>
              <a:gd name="connsiteX3" fmla="*/ 5813113 w 9558350"/>
              <a:gd name="connsiteY3" fmla="*/ 1045028 h 1522026"/>
              <a:gd name="connsiteX4" fmla="*/ 6688325 w 9558350"/>
              <a:gd name="connsiteY4" fmla="*/ 1071154 h 1522026"/>
              <a:gd name="connsiteX5" fmla="*/ 7263090 w 9558350"/>
              <a:gd name="connsiteY5" fmla="*/ 1476103 h 1522026"/>
              <a:gd name="connsiteX6" fmla="*/ 8295056 w 9558350"/>
              <a:gd name="connsiteY6" fmla="*/ 1463040 h 1522026"/>
              <a:gd name="connsiteX7" fmla="*/ 9457650 w 9558350"/>
              <a:gd name="connsiteY7" fmla="*/ 1031965 h 1522026"/>
              <a:gd name="connsiteX8" fmla="*/ 9470713 w 9558350"/>
              <a:gd name="connsiteY8" fmla="*/ 0 h 1522026"/>
              <a:gd name="connsiteX9" fmla="*/ 196085 w 9558350"/>
              <a:gd name="connsiteY9" fmla="*/ 52251 h 1522026"/>
              <a:gd name="connsiteX10" fmla="*/ 142 w 9558350"/>
              <a:gd name="connsiteY10" fmla="*/ 1110343 h 1522026"/>
              <a:gd name="connsiteX11" fmla="*/ 235273 w 9558350"/>
              <a:gd name="connsiteY11" fmla="*/ 1423851 h 1522026"/>
              <a:gd name="connsiteX0" fmla="*/ 300588 w 9558350"/>
              <a:gd name="connsiteY0" fmla="*/ 1423851 h 1522026"/>
              <a:gd name="connsiteX1" fmla="*/ 1707022 w 9558350"/>
              <a:gd name="connsiteY1" fmla="*/ 1425303 h 1522026"/>
              <a:gd name="connsiteX2" fmla="*/ 4196221 w 9558350"/>
              <a:gd name="connsiteY2" fmla="*/ 1162594 h 1522026"/>
              <a:gd name="connsiteX3" fmla="*/ 5813113 w 9558350"/>
              <a:gd name="connsiteY3" fmla="*/ 1045028 h 1522026"/>
              <a:gd name="connsiteX4" fmla="*/ 6688325 w 9558350"/>
              <a:gd name="connsiteY4" fmla="*/ 1071154 h 1522026"/>
              <a:gd name="connsiteX5" fmla="*/ 7263090 w 9558350"/>
              <a:gd name="connsiteY5" fmla="*/ 1476103 h 1522026"/>
              <a:gd name="connsiteX6" fmla="*/ 8295056 w 9558350"/>
              <a:gd name="connsiteY6" fmla="*/ 1463040 h 1522026"/>
              <a:gd name="connsiteX7" fmla="*/ 9457650 w 9558350"/>
              <a:gd name="connsiteY7" fmla="*/ 1031965 h 1522026"/>
              <a:gd name="connsiteX8" fmla="*/ 9470713 w 9558350"/>
              <a:gd name="connsiteY8" fmla="*/ 0 h 1522026"/>
              <a:gd name="connsiteX9" fmla="*/ 196085 w 9558350"/>
              <a:gd name="connsiteY9" fmla="*/ 52251 h 1522026"/>
              <a:gd name="connsiteX10" fmla="*/ 142 w 9558350"/>
              <a:gd name="connsiteY10" fmla="*/ 1110343 h 1522026"/>
              <a:gd name="connsiteX11" fmla="*/ 235273 w 9558350"/>
              <a:gd name="connsiteY11" fmla="*/ 1423851 h 1522026"/>
              <a:gd name="connsiteX0" fmla="*/ 300588 w 9558350"/>
              <a:gd name="connsiteY0" fmla="*/ 1423851 h 1522026"/>
              <a:gd name="connsiteX1" fmla="*/ 1707022 w 9558350"/>
              <a:gd name="connsiteY1" fmla="*/ 1425303 h 1522026"/>
              <a:gd name="connsiteX2" fmla="*/ 4196221 w 9558350"/>
              <a:gd name="connsiteY2" fmla="*/ 1162594 h 1522026"/>
              <a:gd name="connsiteX3" fmla="*/ 5813113 w 9558350"/>
              <a:gd name="connsiteY3" fmla="*/ 1103085 h 1522026"/>
              <a:gd name="connsiteX4" fmla="*/ 6688325 w 9558350"/>
              <a:gd name="connsiteY4" fmla="*/ 1071154 h 1522026"/>
              <a:gd name="connsiteX5" fmla="*/ 7263090 w 9558350"/>
              <a:gd name="connsiteY5" fmla="*/ 1476103 h 1522026"/>
              <a:gd name="connsiteX6" fmla="*/ 8295056 w 9558350"/>
              <a:gd name="connsiteY6" fmla="*/ 1463040 h 1522026"/>
              <a:gd name="connsiteX7" fmla="*/ 9457650 w 9558350"/>
              <a:gd name="connsiteY7" fmla="*/ 1031965 h 1522026"/>
              <a:gd name="connsiteX8" fmla="*/ 9470713 w 9558350"/>
              <a:gd name="connsiteY8" fmla="*/ 0 h 1522026"/>
              <a:gd name="connsiteX9" fmla="*/ 196085 w 9558350"/>
              <a:gd name="connsiteY9" fmla="*/ 52251 h 1522026"/>
              <a:gd name="connsiteX10" fmla="*/ 142 w 9558350"/>
              <a:gd name="connsiteY10" fmla="*/ 1110343 h 1522026"/>
              <a:gd name="connsiteX11" fmla="*/ 235273 w 9558350"/>
              <a:gd name="connsiteY11" fmla="*/ 1423851 h 1522026"/>
              <a:gd name="connsiteX0" fmla="*/ 300588 w 9558350"/>
              <a:gd name="connsiteY0" fmla="*/ 1423851 h 1510198"/>
              <a:gd name="connsiteX1" fmla="*/ 1707022 w 9558350"/>
              <a:gd name="connsiteY1" fmla="*/ 1425303 h 1510198"/>
              <a:gd name="connsiteX2" fmla="*/ 4196221 w 9558350"/>
              <a:gd name="connsiteY2" fmla="*/ 1162594 h 1510198"/>
              <a:gd name="connsiteX3" fmla="*/ 5813113 w 9558350"/>
              <a:gd name="connsiteY3" fmla="*/ 1103085 h 1510198"/>
              <a:gd name="connsiteX4" fmla="*/ 6630268 w 9558350"/>
              <a:gd name="connsiteY4" fmla="*/ 1259840 h 1510198"/>
              <a:gd name="connsiteX5" fmla="*/ 7263090 w 9558350"/>
              <a:gd name="connsiteY5" fmla="*/ 1476103 h 1510198"/>
              <a:gd name="connsiteX6" fmla="*/ 8295056 w 9558350"/>
              <a:gd name="connsiteY6" fmla="*/ 1463040 h 1510198"/>
              <a:gd name="connsiteX7" fmla="*/ 9457650 w 9558350"/>
              <a:gd name="connsiteY7" fmla="*/ 1031965 h 1510198"/>
              <a:gd name="connsiteX8" fmla="*/ 9470713 w 9558350"/>
              <a:gd name="connsiteY8" fmla="*/ 0 h 1510198"/>
              <a:gd name="connsiteX9" fmla="*/ 196085 w 9558350"/>
              <a:gd name="connsiteY9" fmla="*/ 52251 h 1510198"/>
              <a:gd name="connsiteX10" fmla="*/ 142 w 9558350"/>
              <a:gd name="connsiteY10" fmla="*/ 1110343 h 1510198"/>
              <a:gd name="connsiteX11" fmla="*/ 235273 w 9558350"/>
              <a:gd name="connsiteY11" fmla="*/ 1423851 h 1510198"/>
              <a:gd name="connsiteX0" fmla="*/ 300588 w 9493997"/>
              <a:gd name="connsiteY0" fmla="*/ 1423851 h 1510198"/>
              <a:gd name="connsiteX1" fmla="*/ 1707022 w 9493997"/>
              <a:gd name="connsiteY1" fmla="*/ 1425303 h 1510198"/>
              <a:gd name="connsiteX2" fmla="*/ 4196221 w 9493997"/>
              <a:gd name="connsiteY2" fmla="*/ 1162594 h 1510198"/>
              <a:gd name="connsiteX3" fmla="*/ 5813113 w 9493997"/>
              <a:gd name="connsiteY3" fmla="*/ 1103085 h 1510198"/>
              <a:gd name="connsiteX4" fmla="*/ 6630268 w 9493997"/>
              <a:gd name="connsiteY4" fmla="*/ 1259840 h 1510198"/>
              <a:gd name="connsiteX5" fmla="*/ 7263090 w 9493997"/>
              <a:gd name="connsiteY5" fmla="*/ 1476103 h 1510198"/>
              <a:gd name="connsiteX6" fmla="*/ 8295056 w 9493997"/>
              <a:gd name="connsiteY6" fmla="*/ 1463040 h 1510198"/>
              <a:gd name="connsiteX7" fmla="*/ 9457650 w 9493997"/>
              <a:gd name="connsiteY7" fmla="*/ 1031965 h 1510198"/>
              <a:gd name="connsiteX8" fmla="*/ 9470713 w 9493997"/>
              <a:gd name="connsiteY8" fmla="*/ 0 h 1510198"/>
              <a:gd name="connsiteX9" fmla="*/ 196085 w 9493997"/>
              <a:gd name="connsiteY9" fmla="*/ 52251 h 1510198"/>
              <a:gd name="connsiteX10" fmla="*/ 142 w 9493997"/>
              <a:gd name="connsiteY10" fmla="*/ 1110343 h 1510198"/>
              <a:gd name="connsiteX11" fmla="*/ 235273 w 9493997"/>
              <a:gd name="connsiteY11" fmla="*/ 1423851 h 151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3997" h="1510198">
                <a:moveTo>
                  <a:pt x="300588" y="1423851"/>
                </a:moveTo>
                <a:cubicBezTo>
                  <a:pt x="812216" y="1428205"/>
                  <a:pt x="1057750" y="1468846"/>
                  <a:pt x="1707022" y="1425303"/>
                </a:cubicBezTo>
                <a:cubicBezTo>
                  <a:pt x="2356294" y="1381760"/>
                  <a:pt x="3511873" y="1216297"/>
                  <a:pt x="4196221" y="1162594"/>
                </a:cubicBezTo>
                <a:cubicBezTo>
                  <a:pt x="4880570" y="1108891"/>
                  <a:pt x="5407439" y="1086877"/>
                  <a:pt x="5813113" y="1103085"/>
                </a:cubicBezTo>
                <a:cubicBezTo>
                  <a:pt x="6218787" y="1119293"/>
                  <a:pt x="6388605" y="1197670"/>
                  <a:pt x="6630268" y="1259840"/>
                </a:cubicBezTo>
                <a:cubicBezTo>
                  <a:pt x="6871931" y="1322010"/>
                  <a:pt x="6985625" y="1442236"/>
                  <a:pt x="7263090" y="1476103"/>
                </a:cubicBezTo>
                <a:cubicBezTo>
                  <a:pt x="7540555" y="1509970"/>
                  <a:pt x="7929296" y="1537063"/>
                  <a:pt x="8295056" y="1463040"/>
                </a:cubicBezTo>
                <a:cubicBezTo>
                  <a:pt x="8660816" y="1389017"/>
                  <a:pt x="9285656" y="1097279"/>
                  <a:pt x="9457650" y="1031965"/>
                </a:cubicBezTo>
                <a:cubicBezTo>
                  <a:pt x="9462004" y="687977"/>
                  <a:pt x="9528045" y="314959"/>
                  <a:pt x="9470713" y="0"/>
                </a:cubicBezTo>
                <a:lnTo>
                  <a:pt x="196085" y="52251"/>
                </a:lnTo>
                <a:cubicBezTo>
                  <a:pt x="213502" y="483325"/>
                  <a:pt x="-6389" y="881743"/>
                  <a:pt x="142" y="1110343"/>
                </a:cubicBezTo>
                <a:cubicBezTo>
                  <a:pt x="6673" y="1338943"/>
                  <a:pt x="239627" y="1397725"/>
                  <a:pt x="235273" y="1423851"/>
                </a:cubicBezTo>
              </a:path>
            </a:pathLst>
          </a:custGeom>
          <a:solidFill>
            <a:srgbClr val="E6A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/>
          <p:cNvSpPr/>
          <p:nvPr/>
        </p:nvSpPr>
        <p:spPr>
          <a:xfrm>
            <a:off x="-76200" y="4171950"/>
            <a:ext cx="9372600" cy="1143000"/>
          </a:xfrm>
          <a:custGeom>
            <a:avLst/>
            <a:gdLst>
              <a:gd name="connsiteX0" fmla="*/ 0 w 9144000"/>
              <a:gd name="connsiteY0" fmla="*/ 0 h 1923678"/>
              <a:gd name="connsiteX1" fmla="*/ 9144000 w 9144000"/>
              <a:gd name="connsiteY1" fmla="*/ 0 h 1923678"/>
              <a:gd name="connsiteX2" fmla="*/ 9144000 w 9144000"/>
              <a:gd name="connsiteY2" fmla="*/ 1923678 h 1923678"/>
              <a:gd name="connsiteX3" fmla="*/ 0 w 9144000"/>
              <a:gd name="connsiteY3" fmla="*/ 1923678 h 1923678"/>
              <a:gd name="connsiteX4" fmla="*/ 0 w 9144000"/>
              <a:gd name="connsiteY4" fmla="*/ 0 h 1923678"/>
              <a:gd name="connsiteX0" fmla="*/ 0 w 9144000"/>
              <a:gd name="connsiteY0" fmla="*/ 0 h 1923678"/>
              <a:gd name="connsiteX1" fmla="*/ 9144000 w 9144000"/>
              <a:gd name="connsiteY1" fmla="*/ 1923678 h 1923678"/>
              <a:gd name="connsiteX2" fmla="*/ 0 w 9144000"/>
              <a:gd name="connsiteY2" fmla="*/ 1923678 h 1923678"/>
              <a:gd name="connsiteX3" fmla="*/ 0 w 9144000"/>
              <a:gd name="connsiteY3" fmla="*/ 0 h 1923678"/>
              <a:gd name="connsiteX0" fmla="*/ 0 w 9144000"/>
              <a:gd name="connsiteY0" fmla="*/ 0 h 1923678"/>
              <a:gd name="connsiteX1" fmla="*/ 6142892 w 9144000"/>
              <a:gd name="connsiteY1" fmla="*/ 1270116 h 1923678"/>
              <a:gd name="connsiteX2" fmla="*/ 9144000 w 9144000"/>
              <a:gd name="connsiteY2" fmla="*/ 1923678 h 1923678"/>
              <a:gd name="connsiteX3" fmla="*/ 0 w 9144000"/>
              <a:gd name="connsiteY3" fmla="*/ 1923678 h 1923678"/>
              <a:gd name="connsiteX4" fmla="*/ 0 w 9144000"/>
              <a:gd name="connsiteY4" fmla="*/ 0 h 1923678"/>
              <a:gd name="connsiteX0" fmla="*/ 0 w 9144000"/>
              <a:gd name="connsiteY0" fmla="*/ 0 h 1923678"/>
              <a:gd name="connsiteX1" fmla="*/ 5967046 w 9144000"/>
              <a:gd name="connsiteY1" fmla="*/ 4024 h 1923678"/>
              <a:gd name="connsiteX2" fmla="*/ 9144000 w 9144000"/>
              <a:gd name="connsiteY2" fmla="*/ 1923678 h 1923678"/>
              <a:gd name="connsiteX3" fmla="*/ 0 w 9144000"/>
              <a:gd name="connsiteY3" fmla="*/ 1923678 h 1923678"/>
              <a:gd name="connsiteX4" fmla="*/ 0 w 9144000"/>
              <a:gd name="connsiteY4" fmla="*/ 0 h 1923678"/>
              <a:gd name="connsiteX0" fmla="*/ 0 w 9144000"/>
              <a:gd name="connsiteY0" fmla="*/ 0 h 1923678"/>
              <a:gd name="connsiteX1" fmla="*/ 5967046 w 9144000"/>
              <a:gd name="connsiteY1" fmla="*/ 4024 h 1923678"/>
              <a:gd name="connsiteX2" fmla="*/ 7702062 w 9144000"/>
              <a:gd name="connsiteY2" fmla="*/ 1070824 h 1923678"/>
              <a:gd name="connsiteX3" fmla="*/ 9144000 w 9144000"/>
              <a:gd name="connsiteY3" fmla="*/ 1923678 h 1923678"/>
              <a:gd name="connsiteX4" fmla="*/ 0 w 9144000"/>
              <a:gd name="connsiteY4" fmla="*/ 1923678 h 1923678"/>
              <a:gd name="connsiteX5" fmla="*/ 0 w 9144000"/>
              <a:gd name="connsiteY5" fmla="*/ 0 h 1923678"/>
              <a:gd name="connsiteX0" fmla="*/ 0 w 9144000"/>
              <a:gd name="connsiteY0" fmla="*/ 0 h 1923678"/>
              <a:gd name="connsiteX1" fmla="*/ 5967046 w 9144000"/>
              <a:gd name="connsiteY1" fmla="*/ 4024 h 1923678"/>
              <a:gd name="connsiteX2" fmla="*/ 7784124 w 9144000"/>
              <a:gd name="connsiteY2" fmla="*/ 1598362 h 1923678"/>
              <a:gd name="connsiteX3" fmla="*/ 9144000 w 9144000"/>
              <a:gd name="connsiteY3" fmla="*/ 1923678 h 1923678"/>
              <a:gd name="connsiteX4" fmla="*/ 0 w 9144000"/>
              <a:gd name="connsiteY4" fmla="*/ 1923678 h 1923678"/>
              <a:gd name="connsiteX5" fmla="*/ 0 w 9144000"/>
              <a:gd name="connsiteY5" fmla="*/ 0 h 1923678"/>
              <a:gd name="connsiteX0" fmla="*/ 0 w 9144000"/>
              <a:gd name="connsiteY0" fmla="*/ 0 h 1923678"/>
              <a:gd name="connsiteX1" fmla="*/ 5967046 w 9144000"/>
              <a:gd name="connsiteY1" fmla="*/ 4024 h 1923678"/>
              <a:gd name="connsiteX2" fmla="*/ 7784124 w 9144000"/>
              <a:gd name="connsiteY2" fmla="*/ 1598362 h 1923678"/>
              <a:gd name="connsiteX3" fmla="*/ 8593015 w 9144000"/>
              <a:gd name="connsiteY3" fmla="*/ 1785932 h 1923678"/>
              <a:gd name="connsiteX4" fmla="*/ 9144000 w 9144000"/>
              <a:gd name="connsiteY4" fmla="*/ 1923678 h 1923678"/>
              <a:gd name="connsiteX5" fmla="*/ 0 w 9144000"/>
              <a:gd name="connsiteY5" fmla="*/ 1923678 h 1923678"/>
              <a:gd name="connsiteX6" fmla="*/ 0 w 9144000"/>
              <a:gd name="connsiteY6" fmla="*/ 0 h 1923678"/>
              <a:gd name="connsiteX0" fmla="*/ 0 w 9144000"/>
              <a:gd name="connsiteY0" fmla="*/ 0 h 1923678"/>
              <a:gd name="connsiteX1" fmla="*/ 5967046 w 9144000"/>
              <a:gd name="connsiteY1" fmla="*/ 4024 h 1923678"/>
              <a:gd name="connsiteX2" fmla="*/ 7784124 w 9144000"/>
              <a:gd name="connsiteY2" fmla="*/ 1598362 h 1923678"/>
              <a:gd name="connsiteX3" fmla="*/ 9132277 w 9144000"/>
              <a:gd name="connsiteY3" fmla="*/ 1586640 h 1923678"/>
              <a:gd name="connsiteX4" fmla="*/ 9144000 w 9144000"/>
              <a:gd name="connsiteY4" fmla="*/ 1923678 h 1923678"/>
              <a:gd name="connsiteX5" fmla="*/ 0 w 9144000"/>
              <a:gd name="connsiteY5" fmla="*/ 1923678 h 1923678"/>
              <a:gd name="connsiteX6" fmla="*/ 0 w 9144000"/>
              <a:gd name="connsiteY6" fmla="*/ 0 h 1923678"/>
              <a:gd name="connsiteX0" fmla="*/ 0 w 9144000"/>
              <a:gd name="connsiteY0" fmla="*/ 0 h 1923678"/>
              <a:gd name="connsiteX1" fmla="*/ 5146431 w 9144000"/>
              <a:gd name="connsiteY1" fmla="*/ 4024 h 1923678"/>
              <a:gd name="connsiteX2" fmla="*/ 7784124 w 9144000"/>
              <a:gd name="connsiteY2" fmla="*/ 1598362 h 1923678"/>
              <a:gd name="connsiteX3" fmla="*/ 9132277 w 9144000"/>
              <a:gd name="connsiteY3" fmla="*/ 1586640 h 1923678"/>
              <a:gd name="connsiteX4" fmla="*/ 9144000 w 9144000"/>
              <a:gd name="connsiteY4" fmla="*/ 1923678 h 1923678"/>
              <a:gd name="connsiteX5" fmla="*/ 0 w 9144000"/>
              <a:gd name="connsiteY5" fmla="*/ 1923678 h 1923678"/>
              <a:gd name="connsiteX6" fmla="*/ 0 w 9144000"/>
              <a:gd name="connsiteY6" fmla="*/ 0 h 1923678"/>
              <a:gd name="connsiteX0" fmla="*/ 0 w 9144000"/>
              <a:gd name="connsiteY0" fmla="*/ 0 h 1923678"/>
              <a:gd name="connsiteX1" fmla="*/ 5146431 w 9144000"/>
              <a:gd name="connsiteY1" fmla="*/ 4024 h 1923678"/>
              <a:gd name="connsiteX2" fmla="*/ 6529755 w 9144000"/>
              <a:gd name="connsiteY2" fmla="*/ 1574915 h 1923678"/>
              <a:gd name="connsiteX3" fmla="*/ 9132277 w 9144000"/>
              <a:gd name="connsiteY3" fmla="*/ 1586640 h 1923678"/>
              <a:gd name="connsiteX4" fmla="*/ 9144000 w 9144000"/>
              <a:gd name="connsiteY4" fmla="*/ 1923678 h 1923678"/>
              <a:gd name="connsiteX5" fmla="*/ 0 w 9144000"/>
              <a:gd name="connsiteY5" fmla="*/ 1923678 h 1923678"/>
              <a:gd name="connsiteX6" fmla="*/ 0 w 9144000"/>
              <a:gd name="connsiteY6" fmla="*/ 0 h 1923678"/>
              <a:gd name="connsiteX0" fmla="*/ 0 w 9144000"/>
              <a:gd name="connsiteY0" fmla="*/ 0 h 1923678"/>
              <a:gd name="connsiteX1" fmla="*/ 5146431 w 9144000"/>
              <a:gd name="connsiteY1" fmla="*/ 4024 h 1923678"/>
              <a:gd name="connsiteX2" fmla="*/ 9132277 w 9144000"/>
              <a:gd name="connsiteY2" fmla="*/ 1586640 h 1923678"/>
              <a:gd name="connsiteX3" fmla="*/ 9144000 w 9144000"/>
              <a:gd name="connsiteY3" fmla="*/ 1923678 h 1923678"/>
              <a:gd name="connsiteX4" fmla="*/ 0 w 9144000"/>
              <a:gd name="connsiteY4" fmla="*/ 1923678 h 1923678"/>
              <a:gd name="connsiteX5" fmla="*/ 0 w 9144000"/>
              <a:gd name="connsiteY5" fmla="*/ 0 h 1923678"/>
              <a:gd name="connsiteX0" fmla="*/ 0 w 9144000"/>
              <a:gd name="connsiteY0" fmla="*/ 32610 h 1956288"/>
              <a:gd name="connsiteX1" fmla="*/ 5146431 w 9144000"/>
              <a:gd name="connsiteY1" fmla="*/ 36634 h 1956288"/>
              <a:gd name="connsiteX2" fmla="*/ 9141802 w 9144000"/>
              <a:gd name="connsiteY2" fmla="*/ 0 h 1956288"/>
              <a:gd name="connsiteX3" fmla="*/ 9144000 w 9144000"/>
              <a:gd name="connsiteY3" fmla="*/ 1956288 h 1956288"/>
              <a:gd name="connsiteX4" fmla="*/ 0 w 9144000"/>
              <a:gd name="connsiteY4" fmla="*/ 1956288 h 1956288"/>
              <a:gd name="connsiteX5" fmla="*/ 0 w 9144000"/>
              <a:gd name="connsiteY5" fmla="*/ 32610 h 195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1956288">
                <a:moveTo>
                  <a:pt x="0" y="32610"/>
                </a:moveTo>
                <a:lnTo>
                  <a:pt x="5146431" y="36634"/>
                </a:lnTo>
                <a:lnTo>
                  <a:pt x="9141802" y="0"/>
                </a:lnTo>
                <a:cubicBezTo>
                  <a:pt x="9142535" y="652096"/>
                  <a:pt x="9143267" y="1304192"/>
                  <a:pt x="9144000" y="1956288"/>
                </a:cubicBezTo>
                <a:lnTo>
                  <a:pt x="0" y="1956288"/>
                </a:lnTo>
                <a:lnTo>
                  <a:pt x="0" y="32610"/>
                </a:lnTo>
                <a:close/>
              </a:path>
            </a:pathLst>
          </a:custGeom>
          <a:solidFill>
            <a:srgbClr val="814723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-210738" y="2458413"/>
            <a:ext cx="9493997" cy="778134"/>
          </a:xfrm>
          <a:custGeom>
            <a:avLst/>
            <a:gdLst>
              <a:gd name="connsiteX0" fmla="*/ 0 w 9362265"/>
              <a:gd name="connsiteY0" fmla="*/ 1319348 h 1522026"/>
              <a:gd name="connsiteX1" fmla="*/ 1685108 w 9362265"/>
              <a:gd name="connsiteY1" fmla="*/ 1280160 h 1522026"/>
              <a:gd name="connsiteX2" fmla="*/ 3971108 w 9362265"/>
              <a:gd name="connsiteY2" fmla="*/ 1031965 h 1522026"/>
              <a:gd name="connsiteX3" fmla="*/ 5617028 w 9362265"/>
              <a:gd name="connsiteY3" fmla="*/ 1045028 h 1522026"/>
              <a:gd name="connsiteX4" fmla="*/ 6492240 w 9362265"/>
              <a:gd name="connsiteY4" fmla="*/ 1071154 h 1522026"/>
              <a:gd name="connsiteX5" fmla="*/ 7067005 w 9362265"/>
              <a:gd name="connsiteY5" fmla="*/ 1476103 h 1522026"/>
              <a:gd name="connsiteX6" fmla="*/ 8098971 w 9362265"/>
              <a:gd name="connsiteY6" fmla="*/ 1463040 h 1522026"/>
              <a:gd name="connsiteX7" fmla="*/ 9261565 w 9362265"/>
              <a:gd name="connsiteY7" fmla="*/ 1031965 h 1522026"/>
              <a:gd name="connsiteX8" fmla="*/ 9274628 w 9362265"/>
              <a:gd name="connsiteY8" fmla="*/ 0 h 1522026"/>
              <a:gd name="connsiteX9" fmla="*/ 0 w 9362265"/>
              <a:gd name="connsiteY9" fmla="*/ 52251 h 1522026"/>
              <a:gd name="connsiteX10" fmla="*/ 52251 w 9362265"/>
              <a:gd name="connsiteY10" fmla="*/ 1345474 h 1522026"/>
              <a:gd name="connsiteX11" fmla="*/ 52251 w 9362265"/>
              <a:gd name="connsiteY11" fmla="*/ 1345474 h 1522026"/>
              <a:gd name="connsiteX0" fmla="*/ 0 w 9362265"/>
              <a:gd name="connsiteY0" fmla="*/ 1319348 h 1522026"/>
              <a:gd name="connsiteX1" fmla="*/ 1685108 w 9362265"/>
              <a:gd name="connsiteY1" fmla="*/ 1280160 h 1522026"/>
              <a:gd name="connsiteX2" fmla="*/ 3971108 w 9362265"/>
              <a:gd name="connsiteY2" fmla="*/ 1031965 h 1522026"/>
              <a:gd name="connsiteX3" fmla="*/ 5617028 w 9362265"/>
              <a:gd name="connsiteY3" fmla="*/ 1045028 h 1522026"/>
              <a:gd name="connsiteX4" fmla="*/ 6492240 w 9362265"/>
              <a:gd name="connsiteY4" fmla="*/ 1071154 h 1522026"/>
              <a:gd name="connsiteX5" fmla="*/ 7067005 w 9362265"/>
              <a:gd name="connsiteY5" fmla="*/ 1476103 h 1522026"/>
              <a:gd name="connsiteX6" fmla="*/ 8098971 w 9362265"/>
              <a:gd name="connsiteY6" fmla="*/ 1463040 h 1522026"/>
              <a:gd name="connsiteX7" fmla="*/ 9261565 w 9362265"/>
              <a:gd name="connsiteY7" fmla="*/ 1031965 h 1522026"/>
              <a:gd name="connsiteX8" fmla="*/ 9274628 w 9362265"/>
              <a:gd name="connsiteY8" fmla="*/ 0 h 1522026"/>
              <a:gd name="connsiteX9" fmla="*/ 0 w 9362265"/>
              <a:gd name="connsiteY9" fmla="*/ 52251 h 1522026"/>
              <a:gd name="connsiteX10" fmla="*/ 52251 w 9362265"/>
              <a:gd name="connsiteY10" fmla="*/ 1345474 h 1522026"/>
              <a:gd name="connsiteX11" fmla="*/ 39188 w 9362265"/>
              <a:gd name="connsiteY11" fmla="*/ 1423851 h 1522026"/>
              <a:gd name="connsiteX0" fmla="*/ 196085 w 9558350"/>
              <a:gd name="connsiteY0" fmla="*/ 1319348 h 1522026"/>
              <a:gd name="connsiteX1" fmla="*/ 1881193 w 9558350"/>
              <a:gd name="connsiteY1" fmla="*/ 1280160 h 1522026"/>
              <a:gd name="connsiteX2" fmla="*/ 4167193 w 9558350"/>
              <a:gd name="connsiteY2" fmla="*/ 1031965 h 1522026"/>
              <a:gd name="connsiteX3" fmla="*/ 5813113 w 9558350"/>
              <a:gd name="connsiteY3" fmla="*/ 1045028 h 1522026"/>
              <a:gd name="connsiteX4" fmla="*/ 6688325 w 9558350"/>
              <a:gd name="connsiteY4" fmla="*/ 1071154 h 1522026"/>
              <a:gd name="connsiteX5" fmla="*/ 7263090 w 9558350"/>
              <a:gd name="connsiteY5" fmla="*/ 1476103 h 1522026"/>
              <a:gd name="connsiteX6" fmla="*/ 8295056 w 9558350"/>
              <a:gd name="connsiteY6" fmla="*/ 1463040 h 1522026"/>
              <a:gd name="connsiteX7" fmla="*/ 9457650 w 9558350"/>
              <a:gd name="connsiteY7" fmla="*/ 1031965 h 1522026"/>
              <a:gd name="connsiteX8" fmla="*/ 9470713 w 9558350"/>
              <a:gd name="connsiteY8" fmla="*/ 0 h 1522026"/>
              <a:gd name="connsiteX9" fmla="*/ 196085 w 9558350"/>
              <a:gd name="connsiteY9" fmla="*/ 52251 h 1522026"/>
              <a:gd name="connsiteX10" fmla="*/ 142 w 9558350"/>
              <a:gd name="connsiteY10" fmla="*/ 1110343 h 1522026"/>
              <a:gd name="connsiteX11" fmla="*/ 235273 w 9558350"/>
              <a:gd name="connsiteY11" fmla="*/ 1423851 h 1522026"/>
              <a:gd name="connsiteX0" fmla="*/ 300588 w 9558350"/>
              <a:gd name="connsiteY0" fmla="*/ 1423851 h 1522026"/>
              <a:gd name="connsiteX1" fmla="*/ 1881193 w 9558350"/>
              <a:gd name="connsiteY1" fmla="*/ 1280160 h 1522026"/>
              <a:gd name="connsiteX2" fmla="*/ 4167193 w 9558350"/>
              <a:gd name="connsiteY2" fmla="*/ 1031965 h 1522026"/>
              <a:gd name="connsiteX3" fmla="*/ 5813113 w 9558350"/>
              <a:gd name="connsiteY3" fmla="*/ 1045028 h 1522026"/>
              <a:gd name="connsiteX4" fmla="*/ 6688325 w 9558350"/>
              <a:gd name="connsiteY4" fmla="*/ 1071154 h 1522026"/>
              <a:gd name="connsiteX5" fmla="*/ 7263090 w 9558350"/>
              <a:gd name="connsiteY5" fmla="*/ 1476103 h 1522026"/>
              <a:gd name="connsiteX6" fmla="*/ 8295056 w 9558350"/>
              <a:gd name="connsiteY6" fmla="*/ 1463040 h 1522026"/>
              <a:gd name="connsiteX7" fmla="*/ 9457650 w 9558350"/>
              <a:gd name="connsiteY7" fmla="*/ 1031965 h 1522026"/>
              <a:gd name="connsiteX8" fmla="*/ 9470713 w 9558350"/>
              <a:gd name="connsiteY8" fmla="*/ 0 h 1522026"/>
              <a:gd name="connsiteX9" fmla="*/ 196085 w 9558350"/>
              <a:gd name="connsiteY9" fmla="*/ 52251 h 1522026"/>
              <a:gd name="connsiteX10" fmla="*/ 142 w 9558350"/>
              <a:gd name="connsiteY10" fmla="*/ 1110343 h 1522026"/>
              <a:gd name="connsiteX11" fmla="*/ 235273 w 9558350"/>
              <a:gd name="connsiteY11" fmla="*/ 1423851 h 1522026"/>
              <a:gd name="connsiteX0" fmla="*/ 300588 w 9558350"/>
              <a:gd name="connsiteY0" fmla="*/ 1423851 h 1522026"/>
              <a:gd name="connsiteX1" fmla="*/ 1707022 w 9558350"/>
              <a:gd name="connsiteY1" fmla="*/ 1425303 h 1522026"/>
              <a:gd name="connsiteX2" fmla="*/ 4167193 w 9558350"/>
              <a:gd name="connsiteY2" fmla="*/ 1031965 h 1522026"/>
              <a:gd name="connsiteX3" fmla="*/ 5813113 w 9558350"/>
              <a:gd name="connsiteY3" fmla="*/ 1045028 h 1522026"/>
              <a:gd name="connsiteX4" fmla="*/ 6688325 w 9558350"/>
              <a:gd name="connsiteY4" fmla="*/ 1071154 h 1522026"/>
              <a:gd name="connsiteX5" fmla="*/ 7263090 w 9558350"/>
              <a:gd name="connsiteY5" fmla="*/ 1476103 h 1522026"/>
              <a:gd name="connsiteX6" fmla="*/ 8295056 w 9558350"/>
              <a:gd name="connsiteY6" fmla="*/ 1463040 h 1522026"/>
              <a:gd name="connsiteX7" fmla="*/ 9457650 w 9558350"/>
              <a:gd name="connsiteY7" fmla="*/ 1031965 h 1522026"/>
              <a:gd name="connsiteX8" fmla="*/ 9470713 w 9558350"/>
              <a:gd name="connsiteY8" fmla="*/ 0 h 1522026"/>
              <a:gd name="connsiteX9" fmla="*/ 196085 w 9558350"/>
              <a:gd name="connsiteY9" fmla="*/ 52251 h 1522026"/>
              <a:gd name="connsiteX10" fmla="*/ 142 w 9558350"/>
              <a:gd name="connsiteY10" fmla="*/ 1110343 h 1522026"/>
              <a:gd name="connsiteX11" fmla="*/ 235273 w 9558350"/>
              <a:gd name="connsiteY11" fmla="*/ 1423851 h 1522026"/>
              <a:gd name="connsiteX0" fmla="*/ 300588 w 9558350"/>
              <a:gd name="connsiteY0" fmla="*/ 1423851 h 1522026"/>
              <a:gd name="connsiteX1" fmla="*/ 1707022 w 9558350"/>
              <a:gd name="connsiteY1" fmla="*/ 1425303 h 1522026"/>
              <a:gd name="connsiteX2" fmla="*/ 4196221 w 9558350"/>
              <a:gd name="connsiteY2" fmla="*/ 1162594 h 1522026"/>
              <a:gd name="connsiteX3" fmla="*/ 5813113 w 9558350"/>
              <a:gd name="connsiteY3" fmla="*/ 1045028 h 1522026"/>
              <a:gd name="connsiteX4" fmla="*/ 6688325 w 9558350"/>
              <a:gd name="connsiteY4" fmla="*/ 1071154 h 1522026"/>
              <a:gd name="connsiteX5" fmla="*/ 7263090 w 9558350"/>
              <a:gd name="connsiteY5" fmla="*/ 1476103 h 1522026"/>
              <a:gd name="connsiteX6" fmla="*/ 8295056 w 9558350"/>
              <a:gd name="connsiteY6" fmla="*/ 1463040 h 1522026"/>
              <a:gd name="connsiteX7" fmla="*/ 9457650 w 9558350"/>
              <a:gd name="connsiteY7" fmla="*/ 1031965 h 1522026"/>
              <a:gd name="connsiteX8" fmla="*/ 9470713 w 9558350"/>
              <a:gd name="connsiteY8" fmla="*/ 0 h 1522026"/>
              <a:gd name="connsiteX9" fmla="*/ 196085 w 9558350"/>
              <a:gd name="connsiteY9" fmla="*/ 52251 h 1522026"/>
              <a:gd name="connsiteX10" fmla="*/ 142 w 9558350"/>
              <a:gd name="connsiteY10" fmla="*/ 1110343 h 1522026"/>
              <a:gd name="connsiteX11" fmla="*/ 235273 w 9558350"/>
              <a:gd name="connsiteY11" fmla="*/ 1423851 h 1522026"/>
              <a:gd name="connsiteX0" fmla="*/ 300588 w 9558350"/>
              <a:gd name="connsiteY0" fmla="*/ 1423851 h 1522026"/>
              <a:gd name="connsiteX1" fmla="*/ 1707022 w 9558350"/>
              <a:gd name="connsiteY1" fmla="*/ 1425303 h 1522026"/>
              <a:gd name="connsiteX2" fmla="*/ 4196221 w 9558350"/>
              <a:gd name="connsiteY2" fmla="*/ 1162594 h 1522026"/>
              <a:gd name="connsiteX3" fmla="*/ 5813113 w 9558350"/>
              <a:gd name="connsiteY3" fmla="*/ 1103085 h 1522026"/>
              <a:gd name="connsiteX4" fmla="*/ 6688325 w 9558350"/>
              <a:gd name="connsiteY4" fmla="*/ 1071154 h 1522026"/>
              <a:gd name="connsiteX5" fmla="*/ 7263090 w 9558350"/>
              <a:gd name="connsiteY5" fmla="*/ 1476103 h 1522026"/>
              <a:gd name="connsiteX6" fmla="*/ 8295056 w 9558350"/>
              <a:gd name="connsiteY6" fmla="*/ 1463040 h 1522026"/>
              <a:gd name="connsiteX7" fmla="*/ 9457650 w 9558350"/>
              <a:gd name="connsiteY7" fmla="*/ 1031965 h 1522026"/>
              <a:gd name="connsiteX8" fmla="*/ 9470713 w 9558350"/>
              <a:gd name="connsiteY8" fmla="*/ 0 h 1522026"/>
              <a:gd name="connsiteX9" fmla="*/ 196085 w 9558350"/>
              <a:gd name="connsiteY9" fmla="*/ 52251 h 1522026"/>
              <a:gd name="connsiteX10" fmla="*/ 142 w 9558350"/>
              <a:gd name="connsiteY10" fmla="*/ 1110343 h 1522026"/>
              <a:gd name="connsiteX11" fmla="*/ 235273 w 9558350"/>
              <a:gd name="connsiteY11" fmla="*/ 1423851 h 1522026"/>
              <a:gd name="connsiteX0" fmla="*/ 300588 w 9558350"/>
              <a:gd name="connsiteY0" fmla="*/ 1423851 h 1510198"/>
              <a:gd name="connsiteX1" fmla="*/ 1707022 w 9558350"/>
              <a:gd name="connsiteY1" fmla="*/ 1425303 h 1510198"/>
              <a:gd name="connsiteX2" fmla="*/ 4196221 w 9558350"/>
              <a:gd name="connsiteY2" fmla="*/ 1162594 h 1510198"/>
              <a:gd name="connsiteX3" fmla="*/ 5813113 w 9558350"/>
              <a:gd name="connsiteY3" fmla="*/ 1103085 h 1510198"/>
              <a:gd name="connsiteX4" fmla="*/ 6630268 w 9558350"/>
              <a:gd name="connsiteY4" fmla="*/ 1259840 h 1510198"/>
              <a:gd name="connsiteX5" fmla="*/ 7263090 w 9558350"/>
              <a:gd name="connsiteY5" fmla="*/ 1476103 h 1510198"/>
              <a:gd name="connsiteX6" fmla="*/ 8295056 w 9558350"/>
              <a:gd name="connsiteY6" fmla="*/ 1463040 h 1510198"/>
              <a:gd name="connsiteX7" fmla="*/ 9457650 w 9558350"/>
              <a:gd name="connsiteY7" fmla="*/ 1031965 h 1510198"/>
              <a:gd name="connsiteX8" fmla="*/ 9470713 w 9558350"/>
              <a:gd name="connsiteY8" fmla="*/ 0 h 1510198"/>
              <a:gd name="connsiteX9" fmla="*/ 196085 w 9558350"/>
              <a:gd name="connsiteY9" fmla="*/ 52251 h 1510198"/>
              <a:gd name="connsiteX10" fmla="*/ 142 w 9558350"/>
              <a:gd name="connsiteY10" fmla="*/ 1110343 h 1510198"/>
              <a:gd name="connsiteX11" fmla="*/ 235273 w 9558350"/>
              <a:gd name="connsiteY11" fmla="*/ 1423851 h 1510198"/>
              <a:gd name="connsiteX0" fmla="*/ 300588 w 9493997"/>
              <a:gd name="connsiteY0" fmla="*/ 1423851 h 1510198"/>
              <a:gd name="connsiteX1" fmla="*/ 1707022 w 9493997"/>
              <a:gd name="connsiteY1" fmla="*/ 1425303 h 1510198"/>
              <a:gd name="connsiteX2" fmla="*/ 4196221 w 9493997"/>
              <a:gd name="connsiteY2" fmla="*/ 1162594 h 1510198"/>
              <a:gd name="connsiteX3" fmla="*/ 5813113 w 9493997"/>
              <a:gd name="connsiteY3" fmla="*/ 1103085 h 1510198"/>
              <a:gd name="connsiteX4" fmla="*/ 6630268 w 9493997"/>
              <a:gd name="connsiteY4" fmla="*/ 1259840 h 1510198"/>
              <a:gd name="connsiteX5" fmla="*/ 7263090 w 9493997"/>
              <a:gd name="connsiteY5" fmla="*/ 1476103 h 1510198"/>
              <a:gd name="connsiteX6" fmla="*/ 8295056 w 9493997"/>
              <a:gd name="connsiteY6" fmla="*/ 1463040 h 1510198"/>
              <a:gd name="connsiteX7" fmla="*/ 9457650 w 9493997"/>
              <a:gd name="connsiteY7" fmla="*/ 1031965 h 1510198"/>
              <a:gd name="connsiteX8" fmla="*/ 9470713 w 9493997"/>
              <a:gd name="connsiteY8" fmla="*/ 0 h 1510198"/>
              <a:gd name="connsiteX9" fmla="*/ 196085 w 9493997"/>
              <a:gd name="connsiteY9" fmla="*/ 52251 h 1510198"/>
              <a:gd name="connsiteX10" fmla="*/ 142 w 9493997"/>
              <a:gd name="connsiteY10" fmla="*/ 1110343 h 1510198"/>
              <a:gd name="connsiteX11" fmla="*/ 235273 w 9493997"/>
              <a:gd name="connsiteY11" fmla="*/ 1423851 h 1510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93997" h="1510198">
                <a:moveTo>
                  <a:pt x="300588" y="1423851"/>
                </a:moveTo>
                <a:cubicBezTo>
                  <a:pt x="812216" y="1428205"/>
                  <a:pt x="1057750" y="1468846"/>
                  <a:pt x="1707022" y="1425303"/>
                </a:cubicBezTo>
                <a:cubicBezTo>
                  <a:pt x="2356294" y="1381760"/>
                  <a:pt x="3511873" y="1216297"/>
                  <a:pt x="4196221" y="1162594"/>
                </a:cubicBezTo>
                <a:cubicBezTo>
                  <a:pt x="4880570" y="1108891"/>
                  <a:pt x="5407439" y="1086877"/>
                  <a:pt x="5813113" y="1103085"/>
                </a:cubicBezTo>
                <a:cubicBezTo>
                  <a:pt x="6218787" y="1119293"/>
                  <a:pt x="6388605" y="1197670"/>
                  <a:pt x="6630268" y="1259840"/>
                </a:cubicBezTo>
                <a:cubicBezTo>
                  <a:pt x="6871931" y="1322010"/>
                  <a:pt x="6985625" y="1442236"/>
                  <a:pt x="7263090" y="1476103"/>
                </a:cubicBezTo>
                <a:cubicBezTo>
                  <a:pt x="7540555" y="1509970"/>
                  <a:pt x="7929296" y="1537063"/>
                  <a:pt x="8295056" y="1463040"/>
                </a:cubicBezTo>
                <a:cubicBezTo>
                  <a:pt x="8660816" y="1389017"/>
                  <a:pt x="9285656" y="1097279"/>
                  <a:pt x="9457650" y="1031965"/>
                </a:cubicBezTo>
                <a:cubicBezTo>
                  <a:pt x="9462004" y="687977"/>
                  <a:pt x="9528045" y="314959"/>
                  <a:pt x="9470713" y="0"/>
                </a:cubicBezTo>
                <a:lnTo>
                  <a:pt x="196085" y="52251"/>
                </a:lnTo>
                <a:cubicBezTo>
                  <a:pt x="213502" y="483325"/>
                  <a:pt x="-6389" y="881743"/>
                  <a:pt x="142" y="1110343"/>
                </a:cubicBezTo>
                <a:cubicBezTo>
                  <a:pt x="6673" y="1338943"/>
                  <a:pt x="239627" y="1397725"/>
                  <a:pt x="235273" y="1423851"/>
                </a:cubicBezTo>
              </a:path>
            </a:pathLst>
          </a:custGeom>
          <a:solidFill>
            <a:srgbClr val="B26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131787" y="2419350"/>
            <a:ext cx="9019471" cy="1911347"/>
            <a:chOff x="131787" y="2419350"/>
            <a:chExt cx="9019471" cy="1911347"/>
          </a:xfrm>
        </p:grpSpPr>
        <p:grpSp>
          <p:nvGrpSpPr>
            <p:cNvPr id="40" name="Group 39"/>
            <p:cNvGrpSpPr/>
            <p:nvPr/>
          </p:nvGrpSpPr>
          <p:grpSpPr>
            <a:xfrm>
              <a:off x="2872876" y="2419350"/>
              <a:ext cx="6278382" cy="1911347"/>
              <a:chOff x="2872876" y="2419350"/>
              <a:chExt cx="6278382" cy="1911347"/>
            </a:xfrm>
          </p:grpSpPr>
          <p:sp>
            <p:nvSpPr>
              <p:cNvPr id="35" name="Freeform 34"/>
              <p:cNvSpPr/>
              <p:nvPr/>
            </p:nvSpPr>
            <p:spPr>
              <a:xfrm>
                <a:off x="3309257" y="2467429"/>
                <a:ext cx="275772" cy="1451428"/>
              </a:xfrm>
              <a:custGeom>
                <a:avLst/>
                <a:gdLst>
                  <a:gd name="connsiteX0" fmla="*/ 232229 w 275772"/>
                  <a:gd name="connsiteY0" fmla="*/ 0 h 1480457"/>
                  <a:gd name="connsiteX1" fmla="*/ 261257 w 275772"/>
                  <a:gd name="connsiteY1" fmla="*/ 319314 h 1480457"/>
                  <a:gd name="connsiteX2" fmla="*/ 275772 w 275772"/>
                  <a:gd name="connsiteY2" fmla="*/ 391886 h 1480457"/>
                  <a:gd name="connsiteX3" fmla="*/ 261257 w 275772"/>
                  <a:gd name="connsiteY3" fmla="*/ 551543 h 1480457"/>
                  <a:gd name="connsiteX4" fmla="*/ 232229 w 275772"/>
                  <a:gd name="connsiteY4" fmla="*/ 595086 h 1480457"/>
                  <a:gd name="connsiteX5" fmla="*/ 203200 w 275772"/>
                  <a:gd name="connsiteY5" fmla="*/ 682171 h 1480457"/>
                  <a:gd name="connsiteX6" fmla="*/ 188686 w 275772"/>
                  <a:gd name="connsiteY6" fmla="*/ 885371 h 1480457"/>
                  <a:gd name="connsiteX7" fmla="*/ 159657 w 275772"/>
                  <a:gd name="connsiteY7" fmla="*/ 972457 h 1480457"/>
                  <a:gd name="connsiteX8" fmla="*/ 145143 w 275772"/>
                  <a:gd name="connsiteY8" fmla="*/ 1204686 h 1480457"/>
                  <a:gd name="connsiteX9" fmla="*/ 116114 w 275772"/>
                  <a:gd name="connsiteY9" fmla="*/ 1248229 h 1480457"/>
                  <a:gd name="connsiteX10" fmla="*/ 58057 w 275772"/>
                  <a:gd name="connsiteY10" fmla="*/ 1335314 h 1480457"/>
                  <a:gd name="connsiteX11" fmla="*/ 29029 w 275772"/>
                  <a:gd name="connsiteY11" fmla="*/ 1422400 h 1480457"/>
                  <a:gd name="connsiteX12" fmla="*/ 0 w 275772"/>
                  <a:gd name="connsiteY12" fmla="*/ 1480457 h 1480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5772" h="1480457">
                    <a:moveTo>
                      <a:pt x="232229" y="0"/>
                    </a:moveTo>
                    <a:cubicBezTo>
                      <a:pt x="239793" y="98335"/>
                      <a:pt x="246937" y="219078"/>
                      <a:pt x="261257" y="319314"/>
                    </a:cubicBezTo>
                    <a:cubicBezTo>
                      <a:pt x="264746" y="343736"/>
                      <a:pt x="270934" y="367695"/>
                      <a:pt x="275772" y="391886"/>
                    </a:cubicBezTo>
                    <a:cubicBezTo>
                      <a:pt x="270934" y="445105"/>
                      <a:pt x="272454" y="499291"/>
                      <a:pt x="261257" y="551543"/>
                    </a:cubicBezTo>
                    <a:cubicBezTo>
                      <a:pt x="257602" y="568600"/>
                      <a:pt x="239314" y="579146"/>
                      <a:pt x="232229" y="595086"/>
                    </a:cubicBezTo>
                    <a:cubicBezTo>
                      <a:pt x="219802" y="623047"/>
                      <a:pt x="203200" y="682171"/>
                      <a:pt x="203200" y="682171"/>
                    </a:cubicBezTo>
                    <a:cubicBezTo>
                      <a:pt x="198362" y="749904"/>
                      <a:pt x="198759" y="818216"/>
                      <a:pt x="188686" y="885371"/>
                    </a:cubicBezTo>
                    <a:cubicBezTo>
                      <a:pt x="184147" y="915631"/>
                      <a:pt x="159657" y="972457"/>
                      <a:pt x="159657" y="972457"/>
                    </a:cubicBezTo>
                    <a:cubicBezTo>
                      <a:pt x="154819" y="1049867"/>
                      <a:pt x="157240" y="1128074"/>
                      <a:pt x="145143" y="1204686"/>
                    </a:cubicBezTo>
                    <a:cubicBezTo>
                      <a:pt x="142422" y="1221917"/>
                      <a:pt x="123915" y="1232627"/>
                      <a:pt x="116114" y="1248229"/>
                    </a:cubicBezTo>
                    <a:cubicBezTo>
                      <a:pt x="74103" y="1332250"/>
                      <a:pt x="140601" y="1252770"/>
                      <a:pt x="58057" y="1335314"/>
                    </a:cubicBezTo>
                    <a:lnTo>
                      <a:pt x="29029" y="1422400"/>
                    </a:lnTo>
                    <a:cubicBezTo>
                      <a:pt x="12351" y="1472433"/>
                      <a:pt x="25332" y="1455125"/>
                      <a:pt x="0" y="1480457"/>
                    </a:cubicBezTo>
                  </a:path>
                </a:pathLst>
              </a:custGeom>
              <a:noFill/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2872876" y="2419350"/>
                <a:ext cx="6278382" cy="1911347"/>
                <a:chOff x="2872876" y="2419350"/>
                <a:chExt cx="6278382" cy="1911347"/>
              </a:xfrm>
            </p:grpSpPr>
            <p:sp>
              <p:nvSpPr>
                <p:cNvPr id="32" name="Freeform 31"/>
                <p:cNvSpPr/>
                <p:nvPr/>
              </p:nvSpPr>
              <p:spPr>
                <a:xfrm>
                  <a:off x="3033486" y="2438400"/>
                  <a:ext cx="1613922" cy="1857829"/>
                </a:xfrm>
                <a:custGeom>
                  <a:avLst/>
                  <a:gdLst>
                    <a:gd name="connsiteX0" fmla="*/ 1611085 w 1613922"/>
                    <a:gd name="connsiteY0" fmla="*/ 0 h 1857829"/>
                    <a:gd name="connsiteX1" fmla="*/ 1596571 w 1613922"/>
                    <a:gd name="connsiteY1" fmla="*/ 478971 h 1857829"/>
                    <a:gd name="connsiteX2" fmla="*/ 1509485 w 1613922"/>
                    <a:gd name="connsiteY2" fmla="*/ 508000 h 1857829"/>
                    <a:gd name="connsiteX3" fmla="*/ 1465943 w 1613922"/>
                    <a:gd name="connsiteY3" fmla="*/ 522514 h 1857829"/>
                    <a:gd name="connsiteX4" fmla="*/ 1422400 w 1613922"/>
                    <a:gd name="connsiteY4" fmla="*/ 537029 h 1857829"/>
                    <a:gd name="connsiteX5" fmla="*/ 1335314 w 1613922"/>
                    <a:gd name="connsiteY5" fmla="*/ 551543 h 1857829"/>
                    <a:gd name="connsiteX6" fmla="*/ 1248228 w 1613922"/>
                    <a:gd name="connsiteY6" fmla="*/ 580571 h 1857829"/>
                    <a:gd name="connsiteX7" fmla="*/ 1117600 w 1613922"/>
                    <a:gd name="connsiteY7" fmla="*/ 711200 h 1857829"/>
                    <a:gd name="connsiteX8" fmla="*/ 1074057 w 1613922"/>
                    <a:gd name="connsiteY8" fmla="*/ 754743 h 1857829"/>
                    <a:gd name="connsiteX9" fmla="*/ 1001485 w 1613922"/>
                    <a:gd name="connsiteY9" fmla="*/ 812800 h 1857829"/>
                    <a:gd name="connsiteX10" fmla="*/ 914400 w 1613922"/>
                    <a:gd name="connsiteY10" fmla="*/ 870857 h 1857829"/>
                    <a:gd name="connsiteX11" fmla="*/ 870857 w 1613922"/>
                    <a:gd name="connsiteY11" fmla="*/ 914400 h 1857829"/>
                    <a:gd name="connsiteX12" fmla="*/ 783771 w 1613922"/>
                    <a:gd name="connsiteY12" fmla="*/ 972457 h 1857829"/>
                    <a:gd name="connsiteX13" fmla="*/ 696685 w 1613922"/>
                    <a:gd name="connsiteY13" fmla="*/ 1030514 h 1857829"/>
                    <a:gd name="connsiteX14" fmla="*/ 609600 w 1613922"/>
                    <a:gd name="connsiteY14" fmla="*/ 1117600 h 1857829"/>
                    <a:gd name="connsiteX15" fmla="*/ 566057 w 1613922"/>
                    <a:gd name="connsiteY15" fmla="*/ 1146629 h 1857829"/>
                    <a:gd name="connsiteX16" fmla="*/ 522514 w 1613922"/>
                    <a:gd name="connsiteY16" fmla="*/ 1190171 h 1857829"/>
                    <a:gd name="connsiteX17" fmla="*/ 464457 w 1613922"/>
                    <a:gd name="connsiteY17" fmla="*/ 1262743 h 1857829"/>
                    <a:gd name="connsiteX18" fmla="*/ 391885 w 1613922"/>
                    <a:gd name="connsiteY18" fmla="*/ 1320800 h 1857829"/>
                    <a:gd name="connsiteX19" fmla="*/ 290285 w 1613922"/>
                    <a:gd name="connsiteY19" fmla="*/ 1393371 h 1857829"/>
                    <a:gd name="connsiteX20" fmla="*/ 261257 w 1613922"/>
                    <a:gd name="connsiteY20" fmla="*/ 1436914 h 1857829"/>
                    <a:gd name="connsiteX21" fmla="*/ 203200 w 1613922"/>
                    <a:gd name="connsiteY21" fmla="*/ 1480457 h 1857829"/>
                    <a:gd name="connsiteX22" fmla="*/ 188685 w 1613922"/>
                    <a:gd name="connsiteY22" fmla="*/ 1524000 h 1857829"/>
                    <a:gd name="connsiteX23" fmla="*/ 145143 w 1613922"/>
                    <a:gd name="connsiteY23" fmla="*/ 1567543 h 1857829"/>
                    <a:gd name="connsiteX24" fmla="*/ 116114 w 1613922"/>
                    <a:gd name="connsiteY24" fmla="*/ 1611086 h 1857829"/>
                    <a:gd name="connsiteX25" fmla="*/ 87085 w 1613922"/>
                    <a:gd name="connsiteY25" fmla="*/ 1698171 h 1857829"/>
                    <a:gd name="connsiteX26" fmla="*/ 58057 w 1613922"/>
                    <a:gd name="connsiteY26" fmla="*/ 1741714 h 1857829"/>
                    <a:gd name="connsiteX27" fmla="*/ 0 w 1613922"/>
                    <a:gd name="connsiteY27" fmla="*/ 1857829 h 1857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613922" h="1857829">
                      <a:moveTo>
                        <a:pt x="1611085" y="0"/>
                      </a:moveTo>
                      <a:cubicBezTo>
                        <a:pt x="1606247" y="159657"/>
                        <a:pt x="1627897" y="322343"/>
                        <a:pt x="1596571" y="478971"/>
                      </a:cubicBezTo>
                      <a:cubicBezTo>
                        <a:pt x="1590570" y="508976"/>
                        <a:pt x="1538514" y="498324"/>
                        <a:pt x="1509485" y="508000"/>
                      </a:cubicBezTo>
                      <a:lnTo>
                        <a:pt x="1465943" y="522514"/>
                      </a:lnTo>
                      <a:cubicBezTo>
                        <a:pt x="1451429" y="527352"/>
                        <a:pt x="1437491" y="534514"/>
                        <a:pt x="1422400" y="537029"/>
                      </a:cubicBezTo>
                      <a:cubicBezTo>
                        <a:pt x="1393371" y="541867"/>
                        <a:pt x="1363864" y="544406"/>
                        <a:pt x="1335314" y="551543"/>
                      </a:cubicBezTo>
                      <a:cubicBezTo>
                        <a:pt x="1305629" y="558964"/>
                        <a:pt x="1248228" y="580571"/>
                        <a:pt x="1248228" y="580571"/>
                      </a:cubicBezTo>
                      <a:lnTo>
                        <a:pt x="1117600" y="711200"/>
                      </a:lnTo>
                      <a:cubicBezTo>
                        <a:pt x="1103086" y="725714"/>
                        <a:pt x="1085443" y="737664"/>
                        <a:pt x="1074057" y="754743"/>
                      </a:cubicBezTo>
                      <a:cubicBezTo>
                        <a:pt x="1036541" y="811016"/>
                        <a:pt x="1061577" y="792770"/>
                        <a:pt x="1001485" y="812800"/>
                      </a:cubicBezTo>
                      <a:cubicBezTo>
                        <a:pt x="862587" y="951701"/>
                        <a:pt x="1040427" y="786839"/>
                        <a:pt x="914400" y="870857"/>
                      </a:cubicBezTo>
                      <a:cubicBezTo>
                        <a:pt x="897321" y="882243"/>
                        <a:pt x="887060" y="901798"/>
                        <a:pt x="870857" y="914400"/>
                      </a:cubicBezTo>
                      <a:cubicBezTo>
                        <a:pt x="843318" y="935819"/>
                        <a:pt x="808441" y="947787"/>
                        <a:pt x="783771" y="972457"/>
                      </a:cubicBezTo>
                      <a:cubicBezTo>
                        <a:pt x="729410" y="1026818"/>
                        <a:pt x="759701" y="1009509"/>
                        <a:pt x="696685" y="1030514"/>
                      </a:cubicBezTo>
                      <a:cubicBezTo>
                        <a:pt x="594067" y="1098928"/>
                        <a:pt x="717621" y="1009579"/>
                        <a:pt x="609600" y="1117600"/>
                      </a:cubicBezTo>
                      <a:cubicBezTo>
                        <a:pt x="597265" y="1129935"/>
                        <a:pt x="579458" y="1135462"/>
                        <a:pt x="566057" y="1146629"/>
                      </a:cubicBezTo>
                      <a:cubicBezTo>
                        <a:pt x="550288" y="1159769"/>
                        <a:pt x="537028" y="1175657"/>
                        <a:pt x="522514" y="1190171"/>
                      </a:cubicBezTo>
                      <a:cubicBezTo>
                        <a:pt x="486033" y="1299617"/>
                        <a:pt x="539487" y="1168955"/>
                        <a:pt x="464457" y="1262743"/>
                      </a:cubicBezTo>
                      <a:cubicBezTo>
                        <a:pt x="407196" y="1334320"/>
                        <a:pt x="512297" y="1290698"/>
                        <a:pt x="391885" y="1320800"/>
                      </a:cubicBezTo>
                      <a:cubicBezTo>
                        <a:pt x="367168" y="1337278"/>
                        <a:pt x="308280" y="1375377"/>
                        <a:pt x="290285" y="1393371"/>
                      </a:cubicBezTo>
                      <a:cubicBezTo>
                        <a:pt x="277950" y="1405706"/>
                        <a:pt x="273592" y="1424579"/>
                        <a:pt x="261257" y="1436914"/>
                      </a:cubicBezTo>
                      <a:cubicBezTo>
                        <a:pt x="244152" y="1454019"/>
                        <a:pt x="222552" y="1465943"/>
                        <a:pt x="203200" y="1480457"/>
                      </a:cubicBezTo>
                      <a:cubicBezTo>
                        <a:pt x="198362" y="1494971"/>
                        <a:pt x="197172" y="1511270"/>
                        <a:pt x="188685" y="1524000"/>
                      </a:cubicBezTo>
                      <a:cubicBezTo>
                        <a:pt x="177299" y="1541079"/>
                        <a:pt x="158283" y="1551774"/>
                        <a:pt x="145143" y="1567543"/>
                      </a:cubicBezTo>
                      <a:cubicBezTo>
                        <a:pt x="133976" y="1580944"/>
                        <a:pt x="125790" y="1596572"/>
                        <a:pt x="116114" y="1611086"/>
                      </a:cubicBezTo>
                      <a:cubicBezTo>
                        <a:pt x="106438" y="1640114"/>
                        <a:pt x="104058" y="1672711"/>
                        <a:pt x="87085" y="1698171"/>
                      </a:cubicBezTo>
                      <a:cubicBezTo>
                        <a:pt x="77409" y="1712685"/>
                        <a:pt x="65142" y="1725774"/>
                        <a:pt x="58057" y="1741714"/>
                      </a:cubicBezTo>
                      <a:cubicBezTo>
                        <a:pt x="4688" y="1861796"/>
                        <a:pt x="59614" y="1798213"/>
                        <a:pt x="0" y="1857829"/>
                      </a:cubicBezTo>
                    </a:path>
                  </a:pathLst>
                </a:custGeom>
                <a:noFill/>
                <a:ln w="571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Freeform 32"/>
                <p:cNvSpPr/>
                <p:nvPr/>
              </p:nvSpPr>
              <p:spPr>
                <a:xfrm>
                  <a:off x="4122057" y="3178629"/>
                  <a:ext cx="508000" cy="435428"/>
                </a:xfrm>
                <a:custGeom>
                  <a:avLst/>
                  <a:gdLst>
                    <a:gd name="connsiteX0" fmla="*/ 0 w 508000"/>
                    <a:gd name="connsiteY0" fmla="*/ 0 h 435428"/>
                    <a:gd name="connsiteX1" fmla="*/ 43543 w 508000"/>
                    <a:gd name="connsiteY1" fmla="*/ 72571 h 435428"/>
                    <a:gd name="connsiteX2" fmla="*/ 101600 w 508000"/>
                    <a:gd name="connsiteY2" fmla="*/ 159657 h 435428"/>
                    <a:gd name="connsiteX3" fmla="*/ 145143 w 508000"/>
                    <a:gd name="connsiteY3" fmla="*/ 174171 h 435428"/>
                    <a:gd name="connsiteX4" fmla="*/ 275772 w 508000"/>
                    <a:gd name="connsiteY4" fmla="*/ 232228 h 435428"/>
                    <a:gd name="connsiteX5" fmla="*/ 319314 w 508000"/>
                    <a:gd name="connsiteY5" fmla="*/ 246742 h 435428"/>
                    <a:gd name="connsiteX6" fmla="*/ 391886 w 508000"/>
                    <a:gd name="connsiteY6" fmla="*/ 333828 h 435428"/>
                    <a:gd name="connsiteX7" fmla="*/ 435429 w 508000"/>
                    <a:gd name="connsiteY7" fmla="*/ 377371 h 435428"/>
                    <a:gd name="connsiteX8" fmla="*/ 464457 w 508000"/>
                    <a:gd name="connsiteY8" fmla="*/ 420914 h 435428"/>
                    <a:gd name="connsiteX9" fmla="*/ 508000 w 508000"/>
                    <a:gd name="connsiteY9" fmla="*/ 435428 h 435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8000" h="435428">
                      <a:moveTo>
                        <a:pt x="0" y="0"/>
                      </a:moveTo>
                      <a:cubicBezTo>
                        <a:pt x="14514" y="24190"/>
                        <a:pt x="30927" y="47339"/>
                        <a:pt x="43543" y="72571"/>
                      </a:cubicBezTo>
                      <a:cubicBezTo>
                        <a:pt x="70173" y="125831"/>
                        <a:pt x="39692" y="118385"/>
                        <a:pt x="101600" y="159657"/>
                      </a:cubicBezTo>
                      <a:cubicBezTo>
                        <a:pt x="114330" y="168144"/>
                        <a:pt x="130629" y="169333"/>
                        <a:pt x="145143" y="174171"/>
                      </a:cubicBezTo>
                      <a:cubicBezTo>
                        <a:pt x="214146" y="220174"/>
                        <a:pt x="172136" y="197683"/>
                        <a:pt x="275772" y="232228"/>
                      </a:cubicBezTo>
                      <a:lnTo>
                        <a:pt x="319314" y="246742"/>
                      </a:lnTo>
                      <a:cubicBezTo>
                        <a:pt x="446525" y="373953"/>
                        <a:pt x="290849" y="212584"/>
                        <a:pt x="391886" y="333828"/>
                      </a:cubicBezTo>
                      <a:cubicBezTo>
                        <a:pt x="405027" y="349597"/>
                        <a:pt x="422288" y="361602"/>
                        <a:pt x="435429" y="377371"/>
                      </a:cubicBezTo>
                      <a:cubicBezTo>
                        <a:pt x="446596" y="390772"/>
                        <a:pt x="450836" y="410017"/>
                        <a:pt x="464457" y="420914"/>
                      </a:cubicBezTo>
                      <a:cubicBezTo>
                        <a:pt x="476404" y="430471"/>
                        <a:pt x="508000" y="435428"/>
                        <a:pt x="508000" y="435428"/>
                      </a:cubicBezTo>
                    </a:path>
                  </a:pathLst>
                </a:custGeom>
                <a:noFill/>
                <a:ln w="571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Freeform 33"/>
                <p:cNvSpPr/>
                <p:nvPr/>
              </p:nvSpPr>
              <p:spPr>
                <a:xfrm>
                  <a:off x="4630057" y="2917371"/>
                  <a:ext cx="1335314" cy="1149200"/>
                </a:xfrm>
                <a:custGeom>
                  <a:avLst/>
                  <a:gdLst>
                    <a:gd name="connsiteX0" fmla="*/ 0 w 1436914"/>
                    <a:gd name="connsiteY0" fmla="*/ 0 h 972458"/>
                    <a:gd name="connsiteX1" fmla="*/ 87086 w 1436914"/>
                    <a:gd name="connsiteY1" fmla="*/ 43543 h 972458"/>
                    <a:gd name="connsiteX2" fmla="*/ 188686 w 1436914"/>
                    <a:gd name="connsiteY2" fmla="*/ 130629 h 972458"/>
                    <a:gd name="connsiteX3" fmla="*/ 246743 w 1436914"/>
                    <a:gd name="connsiteY3" fmla="*/ 145143 h 972458"/>
                    <a:gd name="connsiteX4" fmla="*/ 362857 w 1436914"/>
                    <a:gd name="connsiteY4" fmla="*/ 203200 h 972458"/>
                    <a:gd name="connsiteX5" fmla="*/ 420914 w 1436914"/>
                    <a:gd name="connsiteY5" fmla="*/ 232229 h 972458"/>
                    <a:gd name="connsiteX6" fmla="*/ 508000 w 1436914"/>
                    <a:gd name="connsiteY6" fmla="*/ 290286 h 972458"/>
                    <a:gd name="connsiteX7" fmla="*/ 609600 w 1436914"/>
                    <a:gd name="connsiteY7" fmla="*/ 348343 h 972458"/>
                    <a:gd name="connsiteX8" fmla="*/ 653143 w 1436914"/>
                    <a:gd name="connsiteY8" fmla="*/ 406400 h 972458"/>
                    <a:gd name="connsiteX9" fmla="*/ 696686 w 1436914"/>
                    <a:gd name="connsiteY9" fmla="*/ 420915 h 972458"/>
                    <a:gd name="connsiteX10" fmla="*/ 783772 w 1436914"/>
                    <a:gd name="connsiteY10" fmla="*/ 464458 h 972458"/>
                    <a:gd name="connsiteX11" fmla="*/ 841829 w 1436914"/>
                    <a:gd name="connsiteY11" fmla="*/ 508000 h 972458"/>
                    <a:gd name="connsiteX12" fmla="*/ 885372 w 1436914"/>
                    <a:gd name="connsiteY12" fmla="*/ 551543 h 972458"/>
                    <a:gd name="connsiteX13" fmla="*/ 943429 w 1436914"/>
                    <a:gd name="connsiteY13" fmla="*/ 580572 h 972458"/>
                    <a:gd name="connsiteX14" fmla="*/ 986972 w 1436914"/>
                    <a:gd name="connsiteY14" fmla="*/ 638629 h 972458"/>
                    <a:gd name="connsiteX15" fmla="*/ 1016000 w 1436914"/>
                    <a:gd name="connsiteY15" fmla="*/ 696686 h 972458"/>
                    <a:gd name="connsiteX16" fmla="*/ 1059543 w 1436914"/>
                    <a:gd name="connsiteY16" fmla="*/ 740229 h 972458"/>
                    <a:gd name="connsiteX17" fmla="*/ 1088572 w 1436914"/>
                    <a:gd name="connsiteY17" fmla="*/ 783772 h 972458"/>
                    <a:gd name="connsiteX18" fmla="*/ 1132114 w 1436914"/>
                    <a:gd name="connsiteY18" fmla="*/ 870858 h 972458"/>
                    <a:gd name="connsiteX19" fmla="*/ 1219200 w 1436914"/>
                    <a:gd name="connsiteY19" fmla="*/ 899886 h 972458"/>
                    <a:gd name="connsiteX20" fmla="*/ 1407886 w 1436914"/>
                    <a:gd name="connsiteY20" fmla="*/ 928915 h 972458"/>
                    <a:gd name="connsiteX21" fmla="*/ 1436914 w 1436914"/>
                    <a:gd name="connsiteY21" fmla="*/ 972458 h 972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436914" h="972458">
                      <a:moveTo>
                        <a:pt x="0" y="0"/>
                      </a:moveTo>
                      <a:cubicBezTo>
                        <a:pt x="29029" y="14514"/>
                        <a:pt x="60082" y="25540"/>
                        <a:pt x="87086" y="43543"/>
                      </a:cubicBezTo>
                      <a:cubicBezTo>
                        <a:pt x="174234" y="101641"/>
                        <a:pt x="82978" y="77775"/>
                        <a:pt x="188686" y="130629"/>
                      </a:cubicBezTo>
                      <a:cubicBezTo>
                        <a:pt x="206528" y="139550"/>
                        <a:pt x="227391" y="140305"/>
                        <a:pt x="246743" y="145143"/>
                      </a:cubicBezTo>
                      <a:lnTo>
                        <a:pt x="362857" y="203200"/>
                      </a:lnTo>
                      <a:cubicBezTo>
                        <a:pt x="382209" y="212876"/>
                        <a:pt x="402911" y="220227"/>
                        <a:pt x="420914" y="232229"/>
                      </a:cubicBezTo>
                      <a:cubicBezTo>
                        <a:pt x="449943" y="251581"/>
                        <a:pt x="478084" y="272336"/>
                        <a:pt x="508000" y="290286"/>
                      </a:cubicBezTo>
                      <a:cubicBezTo>
                        <a:pt x="692168" y="400787"/>
                        <a:pt x="458960" y="247918"/>
                        <a:pt x="609600" y="348343"/>
                      </a:cubicBezTo>
                      <a:cubicBezTo>
                        <a:pt x="624114" y="367695"/>
                        <a:pt x="634559" y="390914"/>
                        <a:pt x="653143" y="406400"/>
                      </a:cubicBezTo>
                      <a:cubicBezTo>
                        <a:pt x="664896" y="416195"/>
                        <a:pt x="683002" y="414073"/>
                        <a:pt x="696686" y="420915"/>
                      </a:cubicBezTo>
                      <a:cubicBezTo>
                        <a:pt x="809232" y="477188"/>
                        <a:pt x="674325" y="427974"/>
                        <a:pt x="783772" y="464458"/>
                      </a:cubicBezTo>
                      <a:cubicBezTo>
                        <a:pt x="803124" y="478972"/>
                        <a:pt x="823462" y="492257"/>
                        <a:pt x="841829" y="508000"/>
                      </a:cubicBezTo>
                      <a:cubicBezTo>
                        <a:pt x="857414" y="521358"/>
                        <a:pt x="868669" y="539612"/>
                        <a:pt x="885372" y="551543"/>
                      </a:cubicBezTo>
                      <a:cubicBezTo>
                        <a:pt x="902978" y="564119"/>
                        <a:pt x="924077" y="570896"/>
                        <a:pt x="943429" y="580572"/>
                      </a:cubicBezTo>
                      <a:cubicBezTo>
                        <a:pt x="957943" y="599924"/>
                        <a:pt x="974151" y="618116"/>
                        <a:pt x="986972" y="638629"/>
                      </a:cubicBezTo>
                      <a:cubicBezTo>
                        <a:pt x="998439" y="656977"/>
                        <a:pt x="1003424" y="679080"/>
                        <a:pt x="1016000" y="696686"/>
                      </a:cubicBezTo>
                      <a:cubicBezTo>
                        <a:pt x="1027931" y="713389"/>
                        <a:pt x="1046402" y="724460"/>
                        <a:pt x="1059543" y="740229"/>
                      </a:cubicBezTo>
                      <a:cubicBezTo>
                        <a:pt x="1070710" y="753630"/>
                        <a:pt x="1078896" y="769258"/>
                        <a:pt x="1088572" y="783772"/>
                      </a:cubicBezTo>
                      <a:cubicBezTo>
                        <a:pt x="1096480" y="807497"/>
                        <a:pt x="1108421" y="856050"/>
                        <a:pt x="1132114" y="870858"/>
                      </a:cubicBezTo>
                      <a:cubicBezTo>
                        <a:pt x="1158062" y="887075"/>
                        <a:pt x="1190171" y="890210"/>
                        <a:pt x="1219200" y="899886"/>
                      </a:cubicBezTo>
                      <a:cubicBezTo>
                        <a:pt x="1308870" y="929775"/>
                        <a:pt x="1247520" y="912878"/>
                        <a:pt x="1407886" y="928915"/>
                      </a:cubicBezTo>
                      <a:lnTo>
                        <a:pt x="1436914" y="972458"/>
                      </a:lnTo>
                    </a:path>
                  </a:pathLst>
                </a:custGeom>
                <a:noFill/>
                <a:ln w="571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reeform 35"/>
                <p:cNvSpPr/>
                <p:nvPr/>
              </p:nvSpPr>
              <p:spPr>
                <a:xfrm>
                  <a:off x="5412694" y="2467429"/>
                  <a:ext cx="177155" cy="1378857"/>
                </a:xfrm>
                <a:custGeom>
                  <a:avLst/>
                  <a:gdLst>
                    <a:gd name="connsiteX0" fmla="*/ 88220 w 177155"/>
                    <a:gd name="connsiteY0" fmla="*/ 0 h 1378857"/>
                    <a:gd name="connsiteX1" fmla="*/ 30163 w 177155"/>
                    <a:gd name="connsiteY1" fmla="*/ 275771 h 1378857"/>
                    <a:gd name="connsiteX2" fmla="*/ 30163 w 177155"/>
                    <a:gd name="connsiteY2" fmla="*/ 943428 h 1378857"/>
                    <a:gd name="connsiteX3" fmla="*/ 88220 w 177155"/>
                    <a:gd name="connsiteY3" fmla="*/ 1030514 h 1378857"/>
                    <a:gd name="connsiteX4" fmla="*/ 117249 w 177155"/>
                    <a:gd name="connsiteY4" fmla="*/ 1074057 h 1378857"/>
                    <a:gd name="connsiteX5" fmla="*/ 131763 w 177155"/>
                    <a:gd name="connsiteY5" fmla="*/ 1117600 h 1378857"/>
                    <a:gd name="connsiteX6" fmla="*/ 160792 w 177155"/>
                    <a:gd name="connsiteY6" fmla="*/ 1161142 h 1378857"/>
                    <a:gd name="connsiteX7" fmla="*/ 175306 w 177155"/>
                    <a:gd name="connsiteY7" fmla="*/ 1378857 h 1378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155" h="1378857">
                      <a:moveTo>
                        <a:pt x="88220" y="0"/>
                      </a:moveTo>
                      <a:cubicBezTo>
                        <a:pt x="55507" y="228992"/>
                        <a:pt x="84603" y="139673"/>
                        <a:pt x="30163" y="275771"/>
                      </a:cubicBezTo>
                      <a:cubicBezTo>
                        <a:pt x="-5813" y="527607"/>
                        <a:pt x="-14086" y="545183"/>
                        <a:pt x="30163" y="943428"/>
                      </a:cubicBezTo>
                      <a:cubicBezTo>
                        <a:pt x="34016" y="978103"/>
                        <a:pt x="68868" y="1001485"/>
                        <a:pt x="88220" y="1030514"/>
                      </a:cubicBezTo>
                      <a:lnTo>
                        <a:pt x="117249" y="1074057"/>
                      </a:lnTo>
                      <a:cubicBezTo>
                        <a:pt x="122087" y="1088571"/>
                        <a:pt x="124921" y="1103916"/>
                        <a:pt x="131763" y="1117600"/>
                      </a:cubicBezTo>
                      <a:cubicBezTo>
                        <a:pt x="139564" y="1133202"/>
                        <a:pt x="154667" y="1144809"/>
                        <a:pt x="160792" y="1161142"/>
                      </a:cubicBezTo>
                      <a:cubicBezTo>
                        <a:pt x="184794" y="1225147"/>
                        <a:pt x="175306" y="1318885"/>
                        <a:pt x="175306" y="1378857"/>
                      </a:cubicBezTo>
                    </a:path>
                  </a:pathLst>
                </a:custGeom>
                <a:noFill/>
                <a:ln w="571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Freeform 36"/>
                <p:cNvSpPr/>
                <p:nvPr/>
              </p:nvSpPr>
              <p:spPr>
                <a:xfrm>
                  <a:off x="5965371" y="2467429"/>
                  <a:ext cx="464458" cy="1857828"/>
                </a:xfrm>
                <a:custGeom>
                  <a:avLst/>
                  <a:gdLst>
                    <a:gd name="connsiteX0" fmla="*/ 348343 w 464458"/>
                    <a:gd name="connsiteY0" fmla="*/ 0 h 1857828"/>
                    <a:gd name="connsiteX1" fmla="*/ 333829 w 464458"/>
                    <a:gd name="connsiteY1" fmla="*/ 667657 h 1857828"/>
                    <a:gd name="connsiteX2" fmla="*/ 362858 w 464458"/>
                    <a:gd name="connsiteY2" fmla="*/ 783771 h 1857828"/>
                    <a:gd name="connsiteX3" fmla="*/ 377372 w 464458"/>
                    <a:gd name="connsiteY3" fmla="*/ 870857 h 1857828"/>
                    <a:gd name="connsiteX4" fmla="*/ 391886 w 464458"/>
                    <a:gd name="connsiteY4" fmla="*/ 972457 h 1857828"/>
                    <a:gd name="connsiteX5" fmla="*/ 420915 w 464458"/>
                    <a:gd name="connsiteY5" fmla="*/ 1016000 h 1857828"/>
                    <a:gd name="connsiteX6" fmla="*/ 464458 w 464458"/>
                    <a:gd name="connsiteY6" fmla="*/ 1219200 h 1857828"/>
                    <a:gd name="connsiteX7" fmla="*/ 449943 w 464458"/>
                    <a:gd name="connsiteY7" fmla="*/ 1306285 h 1857828"/>
                    <a:gd name="connsiteX8" fmla="*/ 377372 w 464458"/>
                    <a:gd name="connsiteY8" fmla="*/ 1393371 h 1857828"/>
                    <a:gd name="connsiteX9" fmla="*/ 290286 w 464458"/>
                    <a:gd name="connsiteY9" fmla="*/ 1451428 h 1857828"/>
                    <a:gd name="connsiteX10" fmla="*/ 159658 w 464458"/>
                    <a:gd name="connsiteY10" fmla="*/ 1596571 h 1857828"/>
                    <a:gd name="connsiteX11" fmla="*/ 116115 w 464458"/>
                    <a:gd name="connsiteY11" fmla="*/ 1640114 h 1857828"/>
                    <a:gd name="connsiteX12" fmla="*/ 43543 w 464458"/>
                    <a:gd name="connsiteY12" fmla="*/ 1712685 h 1857828"/>
                    <a:gd name="connsiteX13" fmla="*/ 14515 w 464458"/>
                    <a:gd name="connsiteY13" fmla="*/ 1814285 h 1857828"/>
                    <a:gd name="connsiteX14" fmla="*/ 0 w 464458"/>
                    <a:gd name="connsiteY14" fmla="*/ 1857828 h 1857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64458" h="1857828">
                      <a:moveTo>
                        <a:pt x="348343" y="0"/>
                      </a:moveTo>
                      <a:cubicBezTo>
                        <a:pt x="261149" y="261584"/>
                        <a:pt x="299250" y="114397"/>
                        <a:pt x="333829" y="667657"/>
                      </a:cubicBezTo>
                      <a:cubicBezTo>
                        <a:pt x="336318" y="707475"/>
                        <a:pt x="354499" y="744761"/>
                        <a:pt x="362858" y="783771"/>
                      </a:cubicBezTo>
                      <a:cubicBezTo>
                        <a:pt x="369024" y="812547"/>
                        <a:pt x="372897" y="841770"/>
                        <a:pt x="377372" y="870857"/>
                      </a:cubicBezTo>
                      <a:cubicBezTo>
                        <a:pt x="382574" y="904670"/>
                        <a:pt x="382056" y="939689"/>
                        <a:pt x="391886" y="972457"/>
                      </a:cubicBezTo>
                      <a:cubicBezTo>
                        <a:pt x="396899" y="989165"/>
                        <a:pt x="411239" y="1001486"/>
                        <a:pt x="420915" y="1016000"/>
                      </a:cubicBezTo>
                      <a:cubicBezTo>
                        <a:pt x="453855" y="1180703"/>
                        <a:pt x="437976" y="1113276"/>
                        <a:pt x="464458" y="1219200"/>
                      </a:cubicBezTo>
                      <a:cubicBezTo>
                        <a:pt x="459620" y="1248228"/>
                        <a:pt x="459249" y="1278366"/>
                        <a:pt x="449943" y="1306285"/>
                      </a:cubicBezTo>
                      <a:cubicBezTo>
                        <a:pt x="441556" y="1331444"/>
                        <a:pt x="395563" y="1379222"/>
                        <a:pt x="377372" y="1393371"/>
                      </a:cubicBezTo>
                      <a:cubicBezTo>
                        <a:pt x="349833" y="1414790"/>
                        <a:pt x="290286" y="1451428"/>
                        <a:pt x="290286" y="1451428"/>
                      </a:cubicBezTo>
                      <a:cubicBezTo>
                        <a:pt x="222112" y="1542326"/>
                        <a:pt x="263847" y="1492381"/>
                        <a:pt x="159658" y="1596571"/>
                      </a:cubicBezTo>
                      <a:cubicBezTo>
                        <a:pt x="145144" y="1611085"/>
                        <a:pt x="127501" y="1623035"/>
                        <a:pt x="116115" y="1640114"/>
                      </a:cubicBezTo>
                      <a:cubicBezTo>
                        <a:pt x="77410" y="1698171"/>
                        <a:pt x="101600" y="1673981"/>
                        <a:pt x="43543" y="1712685"/>
                      </a:cubicBezTo>
                      <a:cubicBezTo>
                        <a:pt x="8737" y="1817107"/>
                        <a:pt x="50973" y="1686684"/>
                        <a:pt x="14515" y="1814285"/>
                      </a:cubicBezTo>
                      <a:cubicBezTo>
                        <a:pt x="10312" y="1828996"/>
                        <a:pt x="0" y="1857828"/>
                        <a:pt x="0" y="1857828"/>
                      </a:cubicBezTo>
                    </a:path>
                  </a:pathLst>
                </a:custGeom>
                <a:noFill/>
                <a:ln w="571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Freeform 37"/>
                <p:cNvSpPr/>
                <p:nvPr/>
              </p:nvSpPr>
              <p:spPr>
                <a:xfrm>
                  <a:off x="2872876" y="2467428"/>
                  <a:ext cx="592911" cy="1831404"/>
                </a:xfrm>
                <a:custGeom>
                  <a:avLst/>
                  <a:gdLst>
                    <a:gd name="connsiteX0" fmla="*/ 29980 w 625122"/>
                    <a:gd name="connsiteY0" fmla="*/ 0 h 2032000"/>
                    <a:gd name="connsiteX1" fmla="*/ 952 w 625122"/>
                    <a:gd name="connsiteY1" fmla="*/ 72571 h 2032000"/>
                    <a:gd name="connsiteX2" fmla="*/ 15466 w 625122"/>
                    <a:gd name="connsiteY2" fmla="*/ 522514 h 2032000"/>
                    <a:gd name="connsiteX3" fmla="*/ 59009 w 625122"/>
                    <a:gd name="connsiteY3" fmla="*/ 682171 h 2032000"/>
                    <a:gd name="connsiteX4" fmla="*/ 102552 w 625122"/>
                    <a:gd name="connsiteY4" fmla="*/ 827314 h 2032000"/>
                    <a:gd name="connsiteX5" fmla="*/ 117066 w 625122"/>
                    <a:gd name="connsiteY5" fmla="*/ 870857 h 2032000"/>
                    <a:gd name="connsiteX6" fmla="*/ 131580 w 625122"/>
                    <a:gd name="connsiteY6" fmla="*/ 943428 h 2032000"/>
                    <a:gd name="connsiteX7" fmla="*/ 146094 w 625122"/>
                    <a:gd name="connsiteY7" fmla="*/ 986971 h 2032000"/>
                    <a:gd name="connsiteX8" fmla="*/ 189637 w 625122"/>
                    <a:gd name="connsiteY8" fmla="*/ 1117600 h 2032000"/>
                    <a:gd name="connsiteX9" fmla="*/ 218666 w 625122"/>
                    <a:gd name="connsiteY9" fmla="*/ 1175657 h 2032000"/>
                    <a:gd name="connsiteX10" fmla="*/ 247694 w 625122"/>
                    <a:gd name="connsiteY10" fmla="*/ 1262742 h 2032000"/>
                    <a:gd name="connsiteX11" fmla="*/ 262209 w 625122"/>
                    <a:gd name="connsiteY11" fmla="*/ 1306285 h 2032000"/>
                    <a:gd name="connsiteX12" fmla="*/ 276723 w 625122"/>
                    <a:gd name="connsiteY12" fmla="*/ 1349828 h 2032000"/>
                    <a:gd name="connsiteX13" fmla="*/ 291237 w 625122"/>
                    <a:gd name="connsiteY13" fmla="*/ 1727200 h 2032000"/>
                    <a:gd name="connsiteX14" fmla="*/ 305752 w 625122"/>
                    <a:gd name="connsiteY14" fmla="*/ 1799771 h 2032000"/>
                    <a:gd name="connsiteX15" fmla="*/ 421866 w 625122"/>
                    <a:gd name="connsiteY15" fmla="*/ 1872342 h 2032000"/>
                    <a:gd name="connsiteX16" fmla="*/ 537980 w 625122"/>
                    <a:gd name="connsiteY16" fmla="*/ 1886857 h 2032000"/>
                    <a:gd name="connsiteX17" fmla="*/ 596037 w 625122"/>
                    <a:gd name="connsiteY17" fmla="*/ 1973942 h 2032000"/>
                    <a:gd name="connsiteX18" fmla="*/ 625066 w 625122"/>
                    <a:gd name="connsiteY18" fmla="*/ 2032000 h 2032000"/>
                    <a:gd name="connsiteX0" fmla="*/ 29980 w 596037"/>
                    <a:gd name="connsiteY0" fmla="*/ 0 h 1973942"/>
                    <a:gd name="connsiteX1" fmla="*/ 952 w 596037"/>
                    <a:gd name="connsiteY1" fmla="*/ 72571 h 1973942"/>
                    <a:gd name="connsiteX2" fmla="*/ 15466 w 596037"/>
                    <a:gd name="connsiteY2" fmla="*/ 522514 h 1973942"/>
                    <a:gd name="connsiteX3" fmla="*/ 59009 w 596037"/>
                    <a:gd name="connsiteY3" fmla="*/ 682171 h 1973942"/>
                    <a:gd name="connsiteX4" fmla="*/ 102552 w 596037"/>
                    <a:gd name="connsiteY4" fmla="*/ 827314 h 1973942"/>
                    <a:gd name="connsiteX5" fmla="*/ 117066 w 596037"/>
                    <a:gd name="connsiteY5" fmla="*/ 870857 h 1973942"/>
                    <a:gd name="connsiteX6" fmla="*/ 131580 w 596037"/>
                    <a:gd name="connsiteY6" fmla="*/ 943428 h 1973942"/>
                    <a:gd name="connsiteX7" fmla="*/ 146094 w 596037"/>
                    <a:gd name="connsiteY7" fmla="*/ 986971 h 1973942"/>
                    <a:gd name="connsiteX8" fmla="*/ 189637 w 596037"/>
                    <a:gd name="connsiteY8" fmla="*/ 1117600 h 1973942"/>
                    <a:gd name="connsiteX9" fmla="*/ 218666 w 596037"/>
                    <a:gd name="connsiteY9" fmla="*/ 1175657 h 1973942"/>
                    <a:gd name="connsiteX10" fmla="*/ 247694 w 596037"/>
                    <a:gd name="connsiteY10" fmla="*/ 1262742 h 1973942"/>
                    <a:gd name="connsiteX11" fmla="*/ 262209 w 596037"/>
                    <a:gd name="connsiteY11" fmla="*/ 1306285 h 1973942"/>
                    <a:gd name="connsiteX12" fmla="*/ 276723 w 596037"/>
                    <a:gd name="connsiteY12" fmla="*/ 1349828 h 1973942"/>
                    <a:gd name="connsiteX13" fmla="*/ 291237 w 596037"/>
                    <a:gd name="connsiteY13" fmla="*/ 1727200 h 1973942"/>
                    <a:gd name="connsiteX14" fmla="*/ 305752 w 596037"/>
                    <a:gd name="connsiteY14" fmla="*/ 1799771 h 1973942"/>
                    <a:gd name="connsiteX15" fmla="*/ 421866 w 596037"/>
                    <a:gd name="connsiteY15" fmla="*/ 1872342 h 1973942"/>
                    <a:gd name="connsiteX16" fmla="*/ 537980 w 596037"/>
                    <a:gd name="connsiteY16" fmla="*/ 1886857 h 1973942"/>
                    <a:gd name="connsiteX17" fmla="*/ 596037 w 596037"/>
                    <a:gd name="connsiteY17" fmla="*/ 1973942 h 1973942"/>
                    <a:gd name="connsiteX0" fmla="*/ 29980 w 537980"/>
                    <a:gd name="connsiteY0" fmla="*/ 0 h 1886857"/>
                    <a:gd name="connsiteX1" fmla="*/ 952 w 537980"/>
                    <a:gd name="connsiteY1" fmla="*/ 72571 h 1886857"/>
                    <a:gd name="connsiteX2" fmla="*/ 15466 w 537980"/>
                    <a:gd name="connsiteY2" fmla="*/ 522514 h 1886857"/>
                    <a:gd name="connsiteX3" fmla="*/ 59009 w 537980"/>
                    <a:gd name="connsiteY3" fmla="*/ 682171 h 1886857"/>
                    <a:gd name="connsiteX4" fmla="*/ 102552 w 537980"/>
                    <a:gd name="connsiteY4" fmla="*/ 827314 h 1886857"/>
                    <a:gd name="connsiteX5" fmla="*/ 117066 w 537980"/>
                    <a:gd name="connsiteY5" fmla="*/ 870857 h 1886857"/>
                    <a:gd name="connsiteX6" fmla="*/ 131580 w 537980"/>
                    <a:gd name="connsiteY6" fmla="*/ 943428 h 1886857"/>
                    <a:gd name="connsiteX7" fmla="*/ 146094 w 537980"/>
                    <a:gd name="connsiteY7" fmla="*/ 986971 h 1886857"/>
                    <a:gd name="connsiteX8" fmla="*/ 189637 w 537980"/>
                    <a:gd name="connsiteY8" fmla="*/ 1117600 h 1886857"/>
                    <a:gd name="connsiteX9" fmla="*/ 218666 w 537980"/>
                    <a:gd name="connsiteY9" fmla="*/ 1175657 h 1886857"/>
                    <a:gd name="connsiteX10" fmla="*/ 247694 w 537980"/>
                    <a:gd name="connsiteY10" fmla="*/ 1262742 h 1886857"/>
                    <a:gd name="connsiteX11" fmla="*/ 262209 w 537980"/>
                    <a:gd name="connsiteY11" fmla="*/ 1306285 h 1886857"/>
                    <a:gd name="connsiteX12" fmla="*/ 276723 w 537980"/>
                    <a:gd name="connsiteY12" fmla="*/ 1349828 h 1886857"/>
                    <a:gd name="connsiteX13" fmla="*/ 291237 w 537980"/>
                    <a:gd name="connsiteY13" fmla="*/ 1727200 h 1886857"/>
                    <a:gd name="connsiteX14" fmla="*/ 305752 w 537980"/>
                    <a:gd name="connsiteY14" fmla="*/ 1799771 h 1886857"/>
                    <a:gd name="connsiteX15" fmla="*/ 421866 w 537980"/>
                    <a:gd name="connsiteY15" fmla="*/ 1872342 h 1886857"/>
                    <a:gd name="connsiteX16" fmla="*/ 537980 w 537980"/>
                    <a:gd name="connsiteY16" fmla="*/ 1886857 h 1886857"/>
                    <a:gd name="connsiteX0" fmla="*/ 29980 w 421866"/>
                    <a:gd name="connsiteY0" fmla="*/ 0 h 1872342"/>
                    <a:gd name="connsiteX1" fmla="*/ 952 w 421866"/>
                    <a:gd name="connsiteY1" fmla="*/ 72571 h 1872342"/>
                    <a:gd name="connsiteX2" fmla="*/ 15466 w 421866"/>
                    <a:gd name="connsiteY2" fmla="*/ 522514 h 1872342"/>
                    <a:gd name="connsiteX3" fmla="*/ 59009 w 421866"/>
                    <a:gd name="connsiteY3" fmla="*/ 682171 h 1872342"/>
                    <a:gd name="connsiteX4" fmla="*/ 102552 w 421866"/>
                    <a:gd name="connsiteY4" fmla="*/ 827314 h 1872342"/>
                    <a:gd name="connsiteX5" fmla="*/ 117066 w 421866"/>
                    <a:gd name="connsiteY5" fmla="*/ 870857 h 1872342"/>
                    <a:gd name="connsiteX6" fmla="*/ 131580 w 421866"/>
                    <a:gd name="connsiteY6" fmla="*/ 943428 h 1872342"/>
                    <a:gd name="connsiteX7" fmla="*/ 146094 w 421866"/>
                    <a:gd name="connsiteY7" fmla="*/ 986971 h 1872342"/>
                    <a:gd name="connsiteX8" fmla="*/ 189637 w 421866"/>
                    <a:gd name="connsiteY8" fmla="*/ 1117600 h 1872342"/>
                    <a:gd name="connsiteX9" fmla="*/ 218666 w 421866"/>
                    <a:gd name="connsiteY9" fmla="*/ 1175657 h 1872342"/>
                    <a:gd name="connsiteX10" fmla="*/ 247694 w 421866"/>
                    <a:gd name="connsiteY10" fmla="*/ 1262742 h 1872342"/>
                    <a:gd name="connsiteX11" fmla="*/ 262209 w 421866"/>
                    <a:gd name="connsiteY11" fmla="*/ 1306285 h 1872342"/>
                    <a:gd name="connsiteX12" fmla="*/ 276723 w 421866"/>
                    <a:gd name="connsiteY12" fmla="*/ 1349828 h 1872342"/>
                    <a:gd name="connsiteX13" fmla="*/ 291237 w 421866"/>
                    <a:gd name="connsiteY13" fmla="*/ 1727200 h 1872342"/>
                    <a:gd name="connsiteX14" fmla="*/ 305752 w 421866"/>
                    <a:gd name="connsiteY14" fmla="*/ 1799771 h 1872342"/>
                    <a:gd name="connsiteX15" fmla="*/ 421866 w 421866"/>
                    <a:gd name="connsiteY15" fmla="*/ 1872342 h 1872342"/>
                    <a:gd name="connsiteX0" fmla="*/ 29980 w 305752"/>
                    <a:gd name="connsiteY0" fmla="*/ 0 h 1799771"/>
                    <a:gd name="connsiteX1" fmla="*/ 952 w 305752"/>
                    <a:gd name="connsiteY1" fmla="*/ 72571 h 1799771"/>
                    <a:gd name="connsiteX2" fmla="*/ 15466 w 305752"/>
                    <a:gd name="connsiteY2" fmla="*/ 522514 h 1799771"/>
                    <a:gd name="connsiteX3" fmla="*/ 59009 w 305752"/>
                    <a:gd name="connsiteY3" fmla="*/ 682171 h 1799771"/>
                    <a:gd name="connsiteX4" fmla="*/ 102552 w 305752"/>
                    <a:gd name="connsiteY4" fmla="*/ 827314 h 1799771"/>
                    <a:gd name="connsiteX5" fmla="*/ 117066 w 305752"/>
                    <a:gd name="connsiteY5" fmla="*/ 870857 h 1799771"/>
                    <a:gd name="connsiteX6" fmla="*/ 131580 w 305752"/>
                    <a:gd name="connsiteY6" fmla="*/ 943428 h 1799771"/>
                    <a:gd name="connsiteX7" fmla="*/ 146094 w 305752"/>
                    <a:gd name="connsiteY7" fmla="*/ 986971 h 1799771"/>
                    <a:gd name="connsiteX8" fmla="*/ 189637 w 305752"/>
                    <a:gd name="connsiteY8" fmla="*/ 1117600 h 1799771"/>
                    <a:gd name="connsiteX9" fmla="*/ 218666 w 305752"/>
                    <a:gd name="connsiteY9" fmla="*/ 1175657 h 1799771"/>
                    <a:gd name="connsiteX10" fmla="*/ 247694 w 305752"/>
                    <a:gd name="connsiteY10" fmla="*/ 1262742 h 1799771"/>
                    <a:gd name="connsiteX11" fmla="*/ 262209 w 305752"/>
                    <a:gd name="connsiteY11" fmla="*/ 1306285 h 1799771"/>
                    <a:gd name="connsiteX12" fmla="*/ 276723 w 305752"/>
                    <a:gd name="connsiteY12" fmla="*/ 1349828 h 1799771"/>
                    <a:gd name="connsiteX13" fmla="*/ 291237 w 305752"/>
                    <a:gd name="connsiteY13" fmla="*/ 1727200 h 1799771"/>
                    <a:gd name="connsiteX14" fmla="*/ 305752 w 305752"/>
                    <a:gd name="connsiteY14" fmla="*/ 1799771 h 1799771"/>
                    <a:gd name="connsiteX0" fmla="*/ 29980 w 308751"/>
                    <a:gd name="connsiteY0" fmla="*/ 0 h 1830251"/>
                    <a:gd name="connsiteX1" fmla="*/ 952 w 308751"/>
                    <a:gd name="connsiteY1" fmla="*/ 72571 h 1830251"/>
                    <a:gd name="connsiteX2" fmla="*/ 15466 w 308751"/>
                    <a:gd name="connsiteY2" fmla="*/ 522514 h 1830251"/>
                    <a:gd name="connsiteX3" fmla="*/ 59009 w 308751"/>
                    <a:gd name="connsiteY3" fmla="*/ 682171 h 1830251"/>
                    <a:gd name="connsiteX4" fmla="*/ 102552 w 308751"/>
                    <a:gd name="connsiteY4" fmla="*/ 827314 h 1830251"/>
                    <a:gd name="connsiteX5" fmla="*/ 117066 w 308751"/>
                    <a:gd name="connsiteY5" fmla="*/ 870857 h 1830251"/>
                    <a:gd name="connsiteX6" fmla="*/ 131580 w 308751"/>
                    <a:gd name="connsiteY6" fmla="*/ 943428 h 1830251"/>
                    <a:gd name="connsiteX7" fmla="*/ 146094 w 308751"/>
                    <a:gd name="connsiteY7" fmla="*/ 986971 h 1830251"/>
                    <a:gd name="connsiteX8" fmla="*/ 189637 w 308751"/>
                    <a:gd name="connsiteY8" fmla="*/ 1117600 h 1830251"/>
                    <a:gd name="connsiteX9" fmla="*/ 218666 w 308751"/>
                    <a:gd name="connsiteY9" fmla="*/ 1175657 h 1830251"/>
                    <a:gd name="connsiteX10" fmla="*/ 247694 w 308751"/>
                    <a:gd name="connsiteY10" fmla="*/ 1262742 h 1830251"/>
                    <a:gd name="connsiteX11" fmla="*/ 262209 w 308751"/>
                    <a:gd name="connsiteY11" fmla="*/ 1306285 h 1830251"/>
                    <a:gd name="connsiteX12" fmla="*/ 276723 w 308751"/>
                    <a:gd name="connsiteY12" fmla="*/ 1349828 h 1830251"/>
                    <a:gd name="connsiteX13" fmla="*/ 291237 w 308751"/>
                    <a:gd name="connsiteY13" fmla="*/ 1727200 h 1830251"/>
                    <a:gd name="connsiteX14" fmla="*/ 8572 w 308751"/>
                    <a:gd name="connsiteY14" fmla="*/ 1830251 h 1830251"/>
                    <a:gd name="connsiteX0" fmla="*/ 29980 w 592911"/>
                    <a:gd name="connsiteY0" fmla="*/ 0 h 1831404"/>
                    <a:gd name="connsiteX1" fmla="*/ 952 w 592911"/>
                    <a:gd name="connsiteY1" fmla="*/ 72571 h 1831404"/>
                    <a:gd name="connsiteX2" fmla="*/ 15466 w 592911"/>
                    <a:gd name="connsiteY2" fmla="*/ 522514 h 1831404"/>
                    <a:gd name="connsiteX3" fmla="*/ 59009 w 592911"/>
                    <a:gd name="connsiteY3" fmla="*/ 682171 h 1831404"/>
                    <a:gd name="connsiteX4" fmla="*/ 102552 w 592911"/>
                    <a:gd name="connsiteY4" fmla="*/ 827314 h 1831404"/>
                    <a:gd name="connsiteX5" fmla="*/ 117066 w 592911"/>
                    <a:gd name="connsiteY5" fmla="*/ 870857 h 1831404"/>
                    <a:gd name="connsiteX6" fmla="*/ 131580 w 592911"/>
                    <a:gd name="connsiteY6" fmla="*/ 943428 h 1831404"/>
                    <a:gd name="connsiteX7" fmla="*/ 146094 w 592911"/>
                    <a:gd name="connsiteY7" fmla="*/ 986971 h 1831404"/>
                    <a:gd name="connsiteX8" fmla="*/ 189637 w 592911"/>
                    <a:gd name="connsiteY8" fmla="*/ 1117600 h 1831404"/>
                    <a:gd name="connsiteX9" fmla="*/ 218666 w 592911"/>
                    <a:gd name="connsiteY9" fmla="*/ 1175657 h 1831404"/>
                    <a:gd name="connsiteX10" fmla="*/ 247694 w 592911"/>
                    <a:gd name="connsiteY10" fmla="*/ 1262742 h 1831404"/>
                    <a:gd name="connsiteX11" fmla="*/ 262209 w 592911"/>
                    <a:gd name="connsiteY11" fmla="*/ 1306285 h 1831404"/>
                    <a:gd name="connsiteX12" fmla="*/ 276723 w 592911"/>
                    <a:gd name="connsiteY12" fmla="*/ 1349828 h 1831404"/>
                    <a:gd name="connsiteX13" fmla="*/ 588417 w 592911"/>
                    <a:gd name="connsiteY13" fmla="*/ 1788160 h 1831404"/>
                    <a:gd name="connsiteX14" fmla="*/ 8572 w 592911"/>
                    <a:gd name="connsiteY14" fmla="*/ 1830251 h 1831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2911" h="1831404">
                      <a:moveTo>
                        <a:pt x="29980" y="0"/>
                      </a:moveTo>
                      <a:cubicBezTo>
                        <a:pt x="20304" y="24190"/>
                        <a:pt x="1675" y="46527"/>
                        <a:pt x="952" y="72571"/>
                      </a:cubicBezTo>
                      <a:cubicBezTo>
                        <a:pt x="-3215" y="222572"/>
                        <a:pt x="7142" y="372686"/>
                        <a:pt x="15466" y="522514"/>
                      </a:cubicBezTo>
                      <a:cubicBezTo>
                        <a:pt x="18201" y="571753"/>
                        <a:pt x="44232" y="637839"/>
                        <a:pt x="59009" y="682171"/>
                      </a:cubicBezTo>
                      <a:cubicBezTo>
                        <a:pt x="127985" y="889100"/>
                        <a:pt x="58685" y="673781"/>
                        <a:pt x="102552" y="827314"/>
                      </a:cubicBezTo>
                      <a:cubicBezTo>
                        <a:pt x="106755" y="842025"/>
                        <a:pt x="113355" y="856014"/>
                        <a:pt x="117066" y="870857"/>
                      </a:cubicBezTo>
                      <a:cubicBezTo>
                        <a:pt x="123049" y="894790"/>
                        <a:pt x="125597" y="919495"/>
                        <a:pt x="131580" y="943428"/>
                      </a:cubicBezTo>
                      <a:cubicBezTo>
                        <a:pt x="135291" y="958271"/>
                        <a:pt x="141891" y="972260"/>
                        <a:pt x="146094" y="986971"/>
                      </a:cubicBezTo>
                      <a:cubicBezTo>
                        <a:pt x="169679" y="1069517"/>
                        <a:pt x="149608" y="1027534"/>
                        <a:pt x="189637" y="1117600"/>
                      </a:cubicBezTo>
                      <a:cubicBezTo>
                        <a:pt x="198424" y="1137372"/>
                        <a:pt x="210630" y="1155568"/>
                        <a:pt x="218666" y="1175657"/>
                      </a:cubicBezTo>
                      <a:cubicBezTo>
                        <a:pt x="230030" y="1204067"/>
                        <a:pt x="238018" y="1233714"/>
                        <a:pt x="247694" y="1262742"/>
                      </a:cubicBezTo>
                      <a:lnTo>
                        <a:pt x="262209" y="1306285"/>
                      </a:lnTo>
                      <a:cubicBezTo>
                        <a:pt x="267047" y="1320799"/>
                        <a:pt x="222355" y="1269516"/>
                        <a:pt x="276723" y="1349828"/>
                      </a:cubicBezTo>
                      <a:cubicBezTo>
                        <a:pt x="331091" y="1430141"/>
                        <a:pt x="633109" y="1708090"/>
                        <a:pt x="588417" y="1788160"/>
                      </a:cubicBezTo>
                      <a:cubicBezTo>
                        <a:pt x="543725" y="1868230"/>
                        <a:pt x="-2461" y="1808186"/>
                        <a:pt x="8572" y="1830251"/>
                      </a:cubicBezTo>
                    </a:path>
                  </a:pathLst>
                </a:custGeom>
                <a:noFill/>
                <a:ln w="571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Freeform 59"/>
                <p:cNvSpPr/>
                <p:nvPr/>
              </p:nvSpPr>
              <p:spPr>
                <a:xfrm>
                  <a:off x="6752172" y="2419350"/>
                  <a:ext cx="639228" cy="1857828"/>
                </a:xfrm>
                <a:custGeom>
                  <a:avLst/>
                  <a:gdLst>
                    <a:gd name="connsiteX0" fmla="*/ 348343 w 464458"/>
                    <a:gd name="connsiteY0" fmla="*/ 0 h 1857828"/>
                    <a:gd name="connsiteX1" fmla="*/ 333829 w 464458"/>
                    <a:gd name="connsiteY1" fmla="*/ 667657 h 1857828"/>
                    <a:gd name="connsiteX2" fmla="*/ 362858 w 464458"/>
                    <a:gd name="connsiteY2" fmla="*/ 783771 h 1857828"/>
                    <a:gd name="connsiteX3" fmla="*/ 377372 w 464458"/>
                    <a:gd name="connsiteY3" fmla="*/ 870857 h 1857828"/>
                    <a:gd name="connsiteX4" fmla="*/ 391886 w 464458"/>
                    <a:gd name="connsiteY4" fmla="*/ 972457 h 1857828"/>
                    <a:gd name="connsiteX5" fmla="*/ 420915 w 464458"/>
                    <a:gd name="connsiteY5" fmla="*/ 1016000 h 1857828"/>
                    <a:gd name="connsiteX6" fmla="*/ 464458 w 464458"/>
                    <a:gd name="connsiteY6" fmla="*/ 1219200 h 1857828"/>
                    <a:gd name="connsiteX7" fmla="*/ 449943 w 464458"/>
                    <a:gd name="connsiteY7" fmla="*/ 1306285 h 1857828"/>
                    <a:gd name="connsiteX8" fmla="*/ 377372 w 464458"/>
                    <a:gd name="connsiteY8" fmla="*/ 1393371 h 1857828"/>
                    <a:gd name="connsiteX9" fmla="*/ 290286 w 464458"/>
                    <a:gd name="connsiteY9" fmla="*/ 1451428 h 1857828"/>
                    <a:gd name="connsiteX10" fmla="*/ 159658 w 464458"/>
                    <a:gd name="connsiteY10" fmla="*/ 1596571 h 1857828"/>
                    <a:gd name="connsiteX11" fmla="*/ 116115 w 464458"/>
                    <a:gd name="connsiteY11" fmla="*/ 1640114 h 1857828"/>
                    <a:gd name="connsiteX12" fmla="*/ 43543 w 464458"/>
                    <a:gd name="connsiteY12" fmla="*/ 1712685 h 1857828"/>
                    <a:gd name="connsiteX13" fmla="*/ 14515 w 464458"/>
                    <a:gd name="connsiteY13" fmla="*/ 1814285 h 1857828"/>
                    <a:gd name="connsiteX14" fmla="*/ 0 w 464458"/>
                    <a:gd name="connsiteY14" fmla="*/ 1857828 h 1857828"/>
                    <a:gd name="connsiteX0" fmla="*/ 524329 w 640444"/>
                    <a:gd name="connsiteY0" fmla="*/ 0 h 1857828"/>
                    <a:gd name="connsiteX1" fmla="*/ 1815 w 640444"/>
                    <a:gd name="connsiteY1" fmla="*/ 624114 h 1857828"/>
                    <a:gd name="connsiteX2" fmla="*/ 538844 w 640444"/>
                    <a:gd name="connsiteY2" fmla="*/ 783771 h 1857828"/>
                    <a:gd name="connsiteX3" fmla="*/ 553358 w 640444"/>
                    <a:gd name="connsiteY3" fmla="*/ 870857 h 1857828"/>
                    <a:gd name="connsiteX4" fmla="*/ 567872 w 640444"/>
                    <a:gd name="connsiteY4" fmla="*/ 972457 h 1857828"/>
                    <a:gd name="connsiteX5" fmla="*/ 596901 w 640444"/>
                    <a:gd name="connsiteY5" fmla="*/ 1016000 h 1857828"/>
                    <a:gd name="connsiteX6" fmla="*/ 640444 w 640444"/>
                    <a:gd name="connsiteY6" fmla="*/ 1219200 h 1857828"/>
                    <a:gd name="connsiteX7" fmla="*/ 625929 w 640444"/>
                    <a:gd name="connsiteY7" fmla="*/ 1306285 h 1857828"/>
                    <a:gd name="connsiteX8" fmla="*/ 553358 w 640444"/>
                    <a:gd name="connsiteY8" fmla="*/ 1393371 h 1857828"/>
                    <a:gd name="connsiteX9" fmla="*/ 466272 w 640444"/>
                    <a:gd name="connsiteY9" fmla="*/ 1451428 h 1857828"/>
                    <a:gd name="connsiteX10" fmla="*/ 335644 w 640444"/>
                    <a:gd name="connsiteY10" fmla="*/ 1596571 h 1857828"/>
                    <a:gd name="connsiteX11" fmla="*/ 292101 w 640444"/>
                    <a:gd name="connsiteY11" fmla="*/ 1640114 h 1857828"/>
                    <a:gd name="connsiteX12" fmla="*/ 219529 w 640444"/>
                    <a:gd name="connsiteY12" fmla="*/ 1712685 h 1857828"/>
                    <a:gd name="connsiteX13" fmla="*/ 190501 w 640444"/>
                    <a:gd name="connsiteY13" fmla="*/ 1814285 h 1857828"/>
                    <a:gd name="connsiteX14" fmla="*/ 175986 w 640444"/>
                    <a:gd name="connsiteY14" fmla="*/ 1857828 h 1857828"/>
                    <a:gd name="connsiteX0" fmla="*/ 524329 w 640444"/>
                    <a:gd name="connsiteY0" fmla="*/ 0 h 1857828"/>
                    <a:gd name="connsiteX1" fmla="*/ 1815 w 640444"/>
                    <a:gd name="connsiteY1" fmla="*/ 624114 h 1857828"/>
                    <a:gd name="connsiteX2" fmla="*/ 538844 w 640444"/>
                    <a:gd name="connsiteY2" fmla="*/ 783771 h 1857828"/>
                    <a:gd name="connsiteX3" fmla="*/ 567872 w 640444"/>
                    <a:gd name="connsiteY3" fmla="*/ 972457 h 1857828"/>
                    <a:gd name="connsiteX4" fmla="*/ 596901 w 640444"/>
                    <a:gd name="connsiteY4" fmla="*/ 1016000 h 1857828"/>
                    <a:gd name="connsiteX5" fmla="*/ 640444 w 640444"/>
                    <a:gd name="connsiteY5" fmla="*/ 1219200 h 1857828"/>
                    <a:gd name="connsiteX6" fmla="*/ 625929 w 640444"/>
                    <a:gd name="connsiteY6" fmla="*/ 1306285 h 1857828"/>
                    <a:gd name="connsiteX7" fmla="*/ 553358 w 640444"/>
                    <a:gd name="connsiteY7" fmla="*/ 1393371 h 1857828"/>
                    <a:gd name="connsiteX8" fmla="*/ 466272 w 640444"/>
                    <a:gd name="connsiteY8" fmla="*/ 1451428 h 1857828"/>
                    <a:gd name="connsiteX9" fmla="*/ 335644 w 640444"/>
                    <a:gd name="connsiteY9" fmla="*/ 1596571 h 1857828"/>
                    <a:gd name="connsiteX10" fmla="*/ 292101 w 640444"/>
                    <a:gd name="connsiteY10" fmla="*/ 1640114 h 1857828"/>
                    <a:gd name="connsiteX11" fmla="*/ 219529 w 640444"/>
                    <a:gd name="connsiteY11" fmla="*/ 1712685 h 1857828"/>
                    <a:gd name="connsiteX12" fmla="*/ 190501 w 640444"/>
                    <a:gd name="connsiteY12" fmla="*/ 1814285 h 1857828"/>
                    <a:gd name="connsiteX13" fmla="*/ 175986 w 640444"/>
                    <a:gd name="connsiteY13" fmla="*/ 1857828 h 1857828"/>
                    <a:gd name="connsiteX0" fmla="*/ 524329 w 640444"/>
                    <a:gd name="connsiteY0" fmla="*/ 0 h 1857828"/>
                    <a:gd name="connsiteX1" fmla="*/ 1815 w 640444"/>
                    <a:gd name="connsiteY1" fmla="*/ 624114 h 1857828"/>
                    <a:gd name="connsiteX2" fmla="*/ 538844 w 640444"/>
                    <a:gd name="connsiteY2" fmla="*/ 783771 h 1857828"/>
                    <a:gd name="connsiteX3" fmla="*/ 596901 w 640444"/>
                    <a:gd name="connsiteY3" fmla="*/ 1016000 h 1857828"/>
                    <a:gd name="connsiteX4" fmla="*/ 640444 w 640444"/>
                    <a:gd name="connsiteY4" fmla="*/ 1219200 h 1857828"/>
                    <a:gd name="connsiteX5" fmla="*/ 625929 w 640444"/>
                    <a:gd name="connsiteY5" fmla="*/ 1306285 h 1857828"/>
                    <a:gd name="connsiteX6" fmla="*/ 553358 w 640444"/>
                    <a:gd name="connsiteY6" fmla="*/ 1393371 h 1857828"/>
                    <a:gd name="connsiteX7" fmla="*/ 466272 w 640444"/>
                    <a:gd name="connsiteY7" fmla="*/ 1451428 h 1857828"/>
                    <a:gd name="connsiteX8" fmla="*/ 335644 w 640444"/>
                    <a:gd name="connsiteY8" fmla="*/ 1596571 h 1857828"/>
                    <a:gd name="connsiteX9" fmla="*/ 292101 w 640444"/>
                    <a:gd name="connsiteY9" fmla="*/ 1640114 h 1857828"/>
                    <a:gd name="connsiteX10" fmla="*/ 219529 w 640444"/>
                    <a:gd name="connsiteY10" fmla="*/ 1712685 h 1857828"/>
                    <a:gd name="connsiteX11" fmla="*/ 190501 w 640444"/>
                    <a:gd name="connsiteY11" fmla="*/ 1814285 h 1857828"/>
                    <a:gd name="connsiteX12" fmla="*/ 175986 w 640444"/>
                    <a:gd name="connsiteY12" fmla="*/ 1857828 h 1857828"/>
                    <a:gd name="connsiteX0" fmla="*/ 522755 w 638870"/>
                    <a:gd name="connsiteY0" fmla="*/ 0 h 1857828"/>
                    <a:gd name="connsiteX1" fmla="*/ 241 w 638870"/>
                    <a:gd name="connsiteY1" fmla="*/ 624114 h 1857828"/>
                    <a:gd name="connsiteX2" fmla="*/ 595327 w 638870"/>
                    <a:gd name="connsiteY2" fmla="*/ 1016000 h 1857828"/>
                    <a:gd name="connsiteX3" fmla="*/ 638870 w 638870"/>
                    <a:gd name="connsiteY3" fmla="*/ 1219200 h 1857828"/>
                    <a:gd name="connsiteX4" fmla="*/ 624355 w 638870"/>
                    <a:gd name="connsiteY4" fmla="*/ 1306285 h 1857828"/>
                    <a:gd name="connsiteX5" fmla="*/ 551784 w 638870"/>
                    <a:gd name="connsiteY5" fmla="*/ 1393371 h 1857828"/>
                    <a:gd name="connsiteX6" fmla="*/ 464698 w 638870"/>
                    <a:gd name="connsiteY6" fmla="*/ 1451428 h 1857828"/>
                    <a:gd name="connsiteX7" fmla="*/ 334070 w 638870"/>
                    <a:gd name="connsiteY7" fmla="*/ 1596571 h 1857828"/>
                    <a:gd name="connsiteX8" fmla="*/ 290527 w 638870"/>
                    <a:gd name="connsiteY8" fmla="*/ 1640114 h 1857828"/>
                    <a:gd name="connsiteX9" fmla="*/ 217955 w 638870"/>
                    <a:gd name="connsiteY9" fmla="*/ 1712685 h 1857828"/>
                    <a:gd name="connsiteX10" fmla="*/ 188927 w 638870"/>
                    <a:gd name="connsiteY10" fmla="*/ 1814285 h 1857828"/>
                    <a:gd name="connsiteX11" fmla="*/ 174412 w 638870"/>
                    <a:gd name="connsiteY11" fmla="*/ 1857828 h 1857828"/>
                    <a:gd name="connsiteX0" fmla="*/ 523113 w 639228"/>
                    <a:gd name="connsiteY0" fmla="*/ 0 h 1857828"/>
                    <a:gd name="connsiteX1" fmla="*/ 599 w 639228"/>
                    <a:gd name="connsiteY1" fmla="*/ 624114 h 1857828"/>
                    <a:gd name="connsiteX2" fmla="*/ 639228 w 639228"/>
                    <a:gd name="connsiteY2" fmla="*/ 1219200 h 1857828"/>
                    <a:gd name="connsiteX3" fmla="*/ 624713 w 639228"/>
                    <a:gd name="connsiteY3" fmla="*/ 1306285 h 1857828"/>
                    <a:gd name="connsiteX4" fmla="*/ 552142 w 639228"/>
                    <a:gd name="connsiteY4" fmla="*/ 1393371 h 1857828"/>
                    <a:gd name="connsiteX5" fmla="*/ 465056 w 639228"/>
                    <a:gd name="connsiteY5" fmla="*/ 1451428 h 1857828"/>
                    <a:gd name="connsiteX6" fmla="*/ 334428 w 639228"/>
                    <a:gd name="connsiteY6" fmla="*/ 1596571 h 1857828"/>
                    <a:gd name="connsiteX7" fmla="*/ 290885 w 639228"/>
                    <a:gd name="connsiteY7" fmla="*/ 1640114 h 1857828"/>
                    <a:gd name="connsiteX8" fmla="*/ 218313 w 639228"/>
                    <a:gd name="connsiteY8" fmla="*/ 1712685 h 1857828"/>
                    <a:gd name="connsiteX9" fmla="*/ 189285 w 639228"/>
                    <a:gd name="connsiteY9" fmla="*/ 1814285 h 1857828"/>
                    <a:gd name="connsiteX10" fmla="*/ 174770 w 639228"/>
                    <a:gd name="connsiteY10" fmla="*/ 1857828 h 1857828"/>
                    <a:gd name="connsiteX0" fmla="*/ 523113 w 639228"/>
                    <a:gd name="connsiteY0" fmla="*/ 0 h 1857828"/>
                    <a:gd name="connsiteX1" fmla="*/ 599 w 639228"/>
                    <a:gd name="connsiteY1" fmla="*/ 624114 h 1857828"/>
                    <a:gd name="connsiteX2" fmla="*/ 639228 w 639228"/>
                    <a:gd name="connsiteY2" fmla="*/ 972457 h 1857828"/>
                    <a:gd name="connsiteX3" fmla="*/ 624713 w 639228"/>
                    <a:gd name="connsiteY3" fmla="*/ 1306285 h 1857828"/>
                    <a:gd name="connsiteX4" fmla="*/ 552142 w 639228"/>
                    <a:gd name="connsiteY4" fmla="*/ 1393371 h 1857828"/>
                    <a:gd name="connsiteX5" fmla="*/ 465056 w 639228"/>
                    <a:gd name="connsiteY5" fmla="*/ 1451428 h 1857828"/>
                    <a:gd name="connsiteX6" fmla="*/ 334428 w 639228"/>
                    <a:gd name="connsiteY6" fmla="*/ 1596571 h 1857828"/>
                    <a:gd name="connsiteX7" fmla="*/ 290885 w 639228"/>
                    <a:gd name="connsiteY7" fmla="*/ 1640114 h 1857828"/>
                    <a:gd name="connsiteX8" fmla="*/ 218313 w 639228"/>
                    <a:gd name="connsiteY8" fmla="*/ 1712685 h 1857828"/>
                    <a:gd name="connsiteX9" fmla="*/ 189285 w 639228"/>
                    <a:gd name="connsiteY9" fmla="*/ 1814285 h 1857828"/>
                    <a:gd name="connsiteX10" fmla="*/ 174770 w 639228"/>
                    <a:gd name="connsiteY10" fmla="*/ 1857828 h 1857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39228" h="1857828">
                      <a:moveTo>
                        <a:pt x="523113" y="0"/>
                      </a:moveTo>
                      <a:cubicBezTo>
                        <a:pt x="435919" y="261584"/>
                        <a:pt x="-18753" y="462038"/>
                        <a:pt x="599" y="624114"/>
                      </a:cubicBezTo>
                      <a:cubicBezTo>
                        <a:pt x="19951" y="786190"/>
                        <a:pt x="535209" y="858762"/>
                        <a:pt x="639228" y="972457"/>
                      </a:cubicBezTo>
                      <a:cubicBezTo>
                        <a:pt x="634390" y="1001485"/>
                        <a:pt x="639227" y="1236133"/>
                        <a:pt x="624713" y="1306285"/>
                      </a:cubicBezTo>
                      <a:cubicBezTo>
                        <a:pt x="610199" y="1376437"/>
                        <a:pt x="570333" y="1379222"/>
                        <a:pt x="552142" y="1393371"/>
                      </a:cubicBezTo>
                      <a:cubicBezTo>
                        <a:pt x="524603" y="1414790"/>
                        <a:pt x="465056" y="1451428"/>
                        <a:pt x="465056" y="1451428"/>
                      </a:cubicBezTo>
                      <a:cubicBezTo>
                        <a:pt x="396882" y="1542326"/>
                        <a:pt x="438617" y="1492381"/>
                        <a:pt x="334428" y="1596571"/>
                      </a:cubicBezTo>
                      <a:cubicBezTo>
                        <a:pt x="319914" y="1611085"/>
                        <a:pt x="302271" y="1623035"/>
                        <a:pt x="290885" y="1640114"/>
                      </a:cubicBezTo>
                      <a:cubicBezTo>
                        <a:pt x="252180" y="1698171"/>
                        <a:pt x="276370" y="1673981"/>
                        <a:pt x="218313" y="1712685"/>
                      </a:cubicBezTo>
                      <a:cubicBezTo>
                        <a:pt x="183507" y="1817107"/>
                        <a:pt x="225743" y="1686684"/>
                        <a:pt x="189285" y="1814285"/>
                      </a:cubicBezTo>
                      <a:cubicBezTo>
                        <a:pt x="185082" y="1828996"/>
                        <a:pt x="174770" y="1857828"/>
                        <a:pt x="174770" y="1857828"/>
                      </a:cubicBezTo>
                    </a:path>
                  </a:pathLst>
                </a:custGeom>
                <a:noFill/>
                <a:ln w="571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Freeform 60"/>
                <p:cNvSpPr/>
                <p:nvPr/>
              </p:nvSpPr>
              <p:spPr>
                <a:xfrm>
                  <a:off x="7488190" y="2472869"/>
                  <a:ext cx="864780" cy="1857828"/>
                </a:xfrm>
                <a:custGeom>
                  <a:avLst/>
                  <a:gdLst>
                    <a:gd name="connsiteX0" fmla="*/ 348343 w 464458"/>
                    <a:gd name="connsiteY0" fmla="*/ 0 h 1857828"/>
                    <a:gd name="connsiteX1" fmla="*/ 333829 w 464458"/>
                    <a:gd name="connsiteY1" fmla="*/ 667657 h 1857828"/>
                    <a:gd name="connsiteX2" fmla="*/ 362858 w 464458"/>
                    <a:gd name="connsiteY2" fmla="*/ 783771 h 1857828"/>
                    <a:gd name="connsiteX3" fmla="*/ 377372 w 464458"/>
                    <a:gd name="connsiteY3" fmla="*/ 870857 h 1857828"/>
                    <a:gd name="connsiteX4" fmla="*/ 391886 w 464458"/>
                    <a:gd name="connsiteY4" fmla="*/ 972457 h 1857828"/>
                    <a:gd name="connsiteX5" fmla="*/ 420915 w 464458"/>
                    <a:gd name="connsiteY5" fmla="*/ 1016000 h 1857828"/>
                    <a:gd name="connsiteX6" fmla="*/ 464458 w 464458"/>
                    <a:gd name="connsiteY6" fmla="*/ 1219200 h 1857828"/>
                    <a:gd name="connsiteX7" fmla="*/ 449943 w 464458"/>
                    <a:gd name="connsiteY7" fmla="*/ 1306285 h 1857828"/>
                    <a:gd name="connsiteX8" fmla="*/ 377372 w 464458"/>
                    <a:gd name="connsiteY8" fmla="*/ 1393371 h 1857828"/>
                    <a:gd name="connsiteX9" fmla="*/ 290286 w 464458"/>
                    <a:gd name="connsiteY9" fmla="*/ 1451428 h 1857828"/>
                    <a:gd name="connsiteX10" fmla="*/ 159658 w 464458"/>
                    <a:gd name="connsiteY10" fmla="*/ 1596571 h 1857828"/>
                    <a:gd name="connsiteX11" fmla="*/ 116115 w 464458"/>
                    <a:gd name="connsiteY11" fmla="*/ 1640114 h 1857828"/>
                    <a:gd name="connsiteX12" fmla="*/ 43543 w 464458"/>
                    <a:gd name="connsiteY12" fmla="*/ 1712685 h 1857828"/>
                    <a:gd name="connsiteX13" fmla="*/ 14515 w 464458"/>
                    <a:gd name="connsiteY13" fmla="*/ 1814285 h 1857828"/>
                    <a:gd name="connsiteX14" fmla="*/ 0 w 464458"/>
                    <a:gd name="connsiteY14" fmla="*/ 1857828 h 1857828"/>
                    <a:gd name="connsiteX0" fmla="*/ 7621 w 863965"/>
                    <a:gd name="connsiteY0" fmla="*/ 0 h 1857828"/>
                    <a:gd name="connsiteX1" fmla="*/ 733336 w 863965"/>
                    <a:gd name="connsiteY1" fmla="*/ 667657 h 1857828"/>
                    <a:gd name="connsiteX2" fmla="*/ 762365 w 863965"/>
                    <a:gd name="connsiteY2" fmla="*/ 783771 h 1857828"/>
                    <a:gd name="connsiteX3" fmla="*/ 776879 w 863965"/>
                    <a:gd name="connsiteY3" fmla="*/ 870857 h 1857828"/>
                    <a:gd name="connsiteX4" fmla="*/ 791393 w 863965"/>
                    <a:gd name="connsiteY4" fmla="*/ 972457 h 1857828"/>
                    <a:gd name="connsiteX5" fmla="*/ 820422 w 863965"/>
                    <a:gd name="connsiteY5" fmla="*/ 1016000 h 1857828"/>
                    <a:gd name="connsiteX6" fmla="*/ 863965 w 863965"/>
                    <a:gd name="connsiteY6" fmla="*/ 1219200 h 1857828"/>
                    <a:gd name="connsiteX7" fmla="*/ 849450 w 863965"/>
                    <a:gd name="connsiteY7" fmla="*/ 1306285 h 1857828"/>
                    <a:gd name="connsiteX8" fmla="*/ 776879 w 863965"/>
                    <a:gd name="connsiteY8" fmla="*/ 1393371 h 1857828"/>
                    <a:gd name="connsiteX9" fmla="*/ 689793 w 863965"/>
                    <a:gd name="connsiteY9" fmla="*/ 1451428 h 1857828"/>
                    <a:gd name="connsiteX10" fmla="*/ 559165 w 863965"/>
                    <a:gd name="connsiteY10" fmla="*/ 1596571 h 1857828"/>
                    <a:gd name="connsiteX11" fmla="*/ 515622 w 863965"/>
                    <a:gd name="connsiteY11" fmla="*/ 1640114 h 1857828"/>
                    <a:gd name="connsiteX12" fmla="*/ 443050 w 863965"/>
                    <a:gd name="connsiteY12" fmla="*/ 1712685 h 1857828"/>
                    <a:gd name="connsiteX13" fmla="*/ 414022 w 863965"/>
                    <a:gd name="connsiteY13" fmla="*/ 1814285 h 1857828"/>
                    <a:gd name="connsiteX14" fmla="*/ 399507 w 863965"/>
                    <a:gd name="connsiteY14" fmla="*/ 1857828 h 1857828"/>
                    <a:gd name="connsiteX0" fmla="*/ 7621 w 863965"/>
                    <a:gd name="connsiteY0" fmla="*/ 0 h 1857828"/>
                    <a:gd name="connsiteX1" fmla="*/ 733336 w 863965"/>
                    <a:gd name="connsiteY1" fmla="*/ 667657 h 1857828"/>
                    <a:gd name="connsiteX2" fmla="*/ 762365 w 863965"/>
                    <a:gd name="connsiteY2" fmla="*/ 783771 h 1857828"/>
                    <a:gd name="connsiteX3" fmla="*/ 123736 w 863965"/>
                    <a:gd name="connsiteY3" fmla="*/ 870857 h 1857828"/>
                    <a:gd name="connsiteX4" fmla="*/ 791393 w 863965"/>
                    <a:gd name="connsiteY4" fmla="*/ 972457 h 1857828"/>
                    <a:gd name="connsiteX5" fmla="*/ 820422 w 863965"/>
                    <a:gd name="connsiteY5" fmla="*/ 1016000 h 1857828"/>
                    <a:gd name="connsiteX6" fmla="*/ 863965 w 863965"/>
                    <a:gd name="connsiteY6" fmla="*/ 1219200 h 1857828"/>
                    <a:gd name="connsiteX7" fmla="*/ 849450 w 863965"/>
                    <a:gd name="connsiteY7" fmla="*/ 1306285 h 1857828"/>
                    <a:gd name="connsiteX8" fmla="*/ 776879 w 863965"/>
                    <a:gd name="connsiteY8" fmla="*/ 1393371 h 1857828"/>
                    <a:gd name="connsiteX9" fmla="*/ 689793 w 863965"/>
                    <a:gd name="connsiteY9" fmla="*/ 1451428 h 1857828"/>
                    <a:gd name="connsiteX10" fmla="*/ 559165 w 863965"/>
                    <a:gd name="connsiteY10" fmla="*/ 1596571 h 1857828"/>
                    <a:gd name="connsiteX11" fmla="*/ 515622 w 863965"/>
                    <a:gd name="connsiteY11" fmla="*/ 1640114 h 1857828"/>
                    <a:gd name="connsiteX12" fmla="*/ 443050 w 863965"/>
                    <a:gd name="connsiteY12" fmla="*/ 1712685 h 1857828"/>
                    <a:gd name="connsiteX13" fmla="*/ 414022 w 863965"/>
                    <a:gd name="connsiteY13" fmla="*/ 1814285 h 1857828"/>
                    <a:gd name="connsiteX14" fmla="*/ 399507 w 863965"/>
                    <a:gd name="connsiteY14" fmla="*/ 1857828 h 1857828"/>
                    <a:gd name="connsiteX0" fmla="*/ 8436 w 864780"/>
                    <a:gd name="connsiteY0" fmla="*/ 0 h 1857828"/>
                    <a:gd name="connsiteX1" fmla="*/ 661580 w 864780"/>
                    <a:gd name="connsiteY1" fmla="*/ 493486 h 1857828"/>
                    <a:gd name="connsiteX2" fmla="*/ 763180 w 864780"/>
                    <a:gd name="connsiteY2" fmla="*/ 783771 h 1857828"/>
                    <a:gd name="connsiteX3" fmla="*/ 124551 w 864780"/>
                    <a:gd name="connsiteY3" fmla="*/ 870857 h 1857828"/>
                    <a:gd name="connsiteX4" fmla="*/ 792208 w 864780"/>
                    <a:gd name="connsiteY4" fmla="*/ 972457 h 1857828"/>
                    <a:gd name="connsiteX5" fmla="*/ 821237 w 864780"/>
                    <a:gd name="connsiteY5" fmla="*/ 1016000 h 1857828"/>
                    <a:gd name="connsiteX6" fmla="*/ 864780 w 864780"/>
                    <a:gd name="connsiteY6" fmla="*/ 1219200 h 1857828"/>
                    <a:gd name="connsiteX7" fmla="*/ 850265 w 864780"/>
                    <a:gd name="connsiteY7" fmla="*/ 1306285 h 1857828"/>
                    <a:gd name="connsiteX8" fmla="*/ 777694 w 864780"/>
                    <a:gd name="connsiteY8" fmla="*/ 1393371 h 1857828"/>
                    <a:gd name="connsiteX9" fmla="*/ 690608 w 864780"/>
                    <a:gd name="connsiteY9" fmla="*/ 1451428 h 1857828"/>
                    <a:gd name="connsiteX10" fmla="*/ 559980 w 864780"/>
                    <a:gd name="connsiteY10" fmla="*/ 1596571 h 1857828"/>
                    <a:gd name="connsiteX11" fmla="*/ 516437 w 864780"/>
                    <a:gd name="connsiteY11" fmla="*/ 1640114 h 1857828"/>
                    <a:gd name="connsiteX12" fmla="*/ 443865 w 864780"/>
                    <a:gd name="connsiteY12" fmla="*/ 1712685 h 1857828"/>
                    <a:gd name="connsiteX13" fmla="*/ 414837 w 864780"/>
                    <a:gd name="connsiteY13" fmla="*/ 1814285 h 1857828"/>
                    <a:gd name="connsiteX14" fmla="*/ 400322 w 864780"/>
                    <a:gd name="connsiteY14" fmla="*/ 1857828 h 1857828"/>
                    <a:gd name="connsiteX0" fmla="*/ 8436 w 871255"/>
                    <a:gd name="connsiteY0" fmla="*/ 0 h 1857828"/>
                    <a:gd name="connsiteX1" fmla="*/ 661580 w 871255"/>
                    <a:gd name="connsiteY1" fmla="*/ 493486 h 1857828"/>
                    <a:gd name="connsiteX2" fmla="*/ 763180 w 871255"/>
                    <a:gd name="connsiteY2" fmla="*/ 783771 h 1857828"/>
                    <a:gd name="connsiteX3" fmla="*/ 124551 w 871255"/>
                    <a:gd name="connsiteY3" fmla="*/ 870857 h 1857828"/>
                    <a:gd name="connsiteX4" fmla="*/ 792208 w 871255"/>
                    <a:gd name="connsiteY4" fmla="*/ 972457 h 1857828"/>
                    <a:gd name="connsiteX5" fmla="*/ 864780 w 871255"/>
                    <a:gd name="connsiteY5" fmla="*/ 1219200 h 1857828"/>
                    <a:gd name="connsiteX6" fmla="*/ 850265 w 871255"/>
                    <a:gd name="connsiteY6" fmla="*/ 1306285 h 1857828"/>
                    <a:gd name="connsiteX7" fmla="*/ 777694 w 871255"/>
                    <a:gd name="connsiteY7" fmla="*/ 1393371 h 1857828"/>
                    <a:gd name="connsiteX8" fmla="*/ 690608 w 871255"/>
                    <a:gd name="connsiteY8" fmla="*/ 1451428 h 1857828"/>
                    <a:gd name="connsiteX9" fmla="*/ 559980 w 871255"/>
                    <a:gd name="connsiteY9" fmla="*/ 1596571 h 1857828"/>
                    <a:gd name="connsiteX10" fmla="*/ 516437 w 871255"/>
                    <a:gd name="connsiteY10" fmla="*/ 1640114 h 1857828"/>
                    <a:gd name="connsiteX11" fmla="*/ 443865 w 871255"/>
                    <a:gd name="connsiteY11" fmla="*/ 1712685 h 1857828"/>
                    <a:gd name="connsiteX12" fmla="*/ 414837 w 871255"/>
                    <a:gd name="connsiteY12" fmla="*/ 1814285 h 1857828"/>
                    <a:gd name="connsiteX13" fmla="*/ 400322 w 871255"/>
                    <a:gd name="connsiteY13" fmla="*/ 1857828 h 1857828"/>
                    <a:gd name="connsiteX0" fmla="*/ 8436 w 864780"/>
                    <a:gd name="connsiteY0" fmla="*/ 0 h 1857828"/>
                    <a:gd name="connsiteX1" fmla="*/ 661580 w 864780"/>
                    <a:gd name="connsiteY1" fmla="*/ 493486 h 1857828"/>
                    <a:gd name="connsiteX2" fmla="*/ 763180 w 864780"/>
                    <a:gd name="connsiteY2" fmla="*/ 783771 h 1857828"/>
                    <a:gd name="connsiteX3" fmla="*/ 124551 w 864780"/>
                    <a:gd name="connsiteY3" fmla="*/ 870857 h 1857828"/>
                    <a:gd name="connsiteX4" fmla="*/ 864780 w 864780"/>
                    <a:gd name="connsiteY4" fmla="*/ 1219200 h 1857828"/>
                    <a:gd name="connsiteX5" fmla="*/ 850265 w 864780"/>
                    <a:gd name="connsiteY5" fmla="*/ 1306285 h 1857828"/>
                    <a:gd name="connsiteX6" fmla="*/ 777694 w 864780"/>
                    <a:gd name="connsiteY6" fmla="*/ 1393371 h 1857828"/>
                    <a:gd name="connsiteX7" fmla="*/ 690608 w 864780"/>
                    <a:gd name="connsiteY7" fmla="*/ 1451428 h 1857828"/>
                    <a:gd name="connsiteX8" fmla="*/ 559980 w 864780"/>
                    <a:gd name="connsiteY8" fmla="*/ 1596571 h 1857828"/>
                    <a:gd name="connsiteX9" fmla="*/ 516437 w 864780"/>
                    <a:gd name="connsiteY9" fmla="*/ 1640114 h 1857828"/>
                    <a:gd name="connsiteX10" fmla="*/ 443865 w 864780"/>
                    <a:gd name="connsiteY10" fmla="*/ 1712685 h 1857828"/>
                    <a:gd name="connsiteX11" fmla="*/ 414837 w 864780"/>
                    <a:gd name="connsiteY11" fmla="*/ 1814285 h 1857828"/>
                    <a:gd name="connsiteX12" fmla="*/ 400322 w 864780"/>
                    <a:gd name="connsiteY12" fmla="*/ 1857828 h 1857828"/>
                    <a:gd name="connsiteX0" fmla="*/ 8436 w 864780"/>
                    <a:gd name="connsiteY0" fmla="*/ 0 h 1857828"/>
                    <a:gd name="connsiteX1" fmla="*/ 661580 w 864780"/>
                    <a:gd name="connsiteY1" fmla="*/ 493486 h 1857828"/>
                    <a:gd name="connsiteX2" fmla="*/ 763180 w 864780"/>
                    <a:gd name="connsiteY2" fmla="*/ 783771 h 1857828"/>
                    <a:gd name="connsiteX3" fmla="*/ 124551 w 864780"/>
                    <a:gd name="connsiteY3" fmla="*/ 1117600 h 1857828"/>
                    <a:gd name="connsiteX4" fmla="*/ 864780 w 864780"/>
                    <a:gd name="connsiteY4" fmla="*/ 1219200 h 1857828"/>
                    <a:gd name="connsiteX5" fmla="*/ 850265 w 864780"/>
                    <a:gd name="connsiteY5" fmla="*/ 1306285 h 1857828"/>
                    <a:gd name="connsiteX6" fmla="*/ 777694 w 864780"/>
                    <a:gd name="connsiteY6" fmla="*/ 1393371 h 1857828"/>
                    <a:gd name="connsiteX7" fmla="*/ 690608 w 864780"/>
                    <a:gd name="connsiteY7" fmla="*/ 1451428 h 1857828"/>
                    <a:gd name="connsiteX8" fmla="*/ 559980 w 864780"/>
                    <a:gd name="connsiteY8" fmla="*/ 1596571 h 1857828"/>
                    <a:gd name="connsiteX9" fmla="*/ 516437 w 864780"/>
                    <a:gd name="connsiteY9" fmla="*/ 1640114 h 1857828"/>
                    <a:gd name="connsiteX10" fmla="*/ 443865 w 864780"/>
                    <a:gd name="connsiteY10" fmla="*/ 1712685 h 1857828"/>
                    <a:gd name="connsiteX11" fmla="*/ 414837 w 864780"/>
                    <a:gd name="connsiteY11" fmla="*/ 1814285 h 1857828"/>
                    <a:gd name="connsiteX12" fmla="*/ 400322 w 864780"/>
                    <a:gd name="connsiteY12" fmla="*/ 1857828 h 1857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64780" h="1857828">
                      <a:moveTo>
                        <a:pt x="8436" y="0"/>
                      </a:moveTo>
                      <a:cubicBezTo>
                        <a:pt x="-78758" y="261584"/>
                        <a:pt x="535789" y="362858"/>
                        <a:pt x="661580" y="493486"/>
                      </a:cubicBezTo>
                      <a:cubicBezTo>
                        <a:pt x="787371" y="624115"/>
                        <a:pt x="852685" y="679752"/>
                        <a:pt x="763180" y="783771"/>
                      </a:cubicBezTo>
                      <a:cubicBezTo>
                        <a:pt x="673675" y="887790"/>
                        <a:pt x="107618" y="1045029"/>
                        <a:pt x="124551" y="1117600"/>
                      </a:cubicBezTo>
                      <a:cubicBezTo>
                        <a:pt x="141484" y="1190171"/>
                        <a:pt x="743828" y="1146629"/>
                        <a:pt x="864780" y="1219200"/>
                      </a:cubicBezTo>
                      <a:cubicBezTo>
                        <a:pt x="859942" y="1248228"/>
                        <a:pt x="859571" y="1278366"/>
                        <a:pt x="850265" y="1306285"/>
                      </a:cubicBezTo>
                      <a:cubicBezTo>
                        <a:pt x="841878" y="1331444"/>
                        <a:pt x="795885" y="1379222"/>
                        <a:pt x="777694" y="1393371"/>
                      </a:cubicBezTo>
                      <a:cubicBezTo>
                        <a:pt x="750155" y="1414790"/>
                        <a:pt x="690608" y="1451428"/>
                        <a:pt x="690608" y="1451428"/>
                      </a:cubicBezTo>
                      <a:cubicBezTo>
                        <a:pt x="622434" y="1542326"/>
                        <a:pt x="664169" y="1492381"/>
                        <a:pt x="559980" y="1596571"/>
                      </a:cubicBezTo>
                      <a:cubicBezTo>
                        <a:pt x="545466" y="1611085"/>
                        <a:pt x="527823" y="1623035"/>
                        <a:pt x="516437" y="1640114"/>
                      </a:cubicBezTo>
                      <a:cubicBezTo>
                        <a:pt x="477732" y="1698171"/>
                        <a:pt x="501922" y="1673981"/>
                        <a:pt x="443865" y="1712685"/>
                      </a:cubicBezTo>
                      <a:cubicBezTo>
                        <a:pt x="409059" y="1817107"/>
                        <a:pt x="451295" y="1686684"/>
                        <a:pt x="414837" y="1814285"/>
                      </a:cubicBezTo>
                      <a:cubicBezTo>
                        <a:pt x="410634" y="1828996"/>
                        <a:pt x="400322" y="1857828"/>
                        <a:pt x="400322" y="1857828"/>
                      </a:cubicBezTo>
                    </a:path>
                  </a:pathLst>
                </a:custGeom>
                <a:noFill/>
                <a:ln w="571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Freeform 61"/>
                <p:cNvSpPr/>
                <p:nvPr/>
              </p:nvSpPr>
              <p:spPr>
                <a:xfrm>
                  <a:off x="8416624" y="2453818"/>
                  <a:ext cx="734634" cy="1872342"/>
                </a:xfrm>
                <a:custGeom>
                  <a:avLst/>
                  <a:gdLst>
                    <a:gd name="connsiteX0" fmla="*/ 348343 w 464458"/>
                    <a:gd name="connsiteY0" fmla="*/ 0 h 1857828"/>
                    <a:gd name="connsiteX1" fmla="*/ 333829 w 464458"/>
                    <a:gd name="connsiteY1" fmla="*/ 667657 h 1857828"/>
                    <a:gd name="connsiteX2" fmla="*/ 362858 w 464458"/>
                    <a:gd name="connsiteY2" fmla="*/ 783771 h 1857828"/>
                    <a:gd name="connsiteX3" fmla="*/ 377372 w 464458"/>
                    <a:gd name="connsiteY3" fmla="*/ 870857 h 1857828"/>
                    <a:gd name="connsiteX4" fmla="*/ 391886 w 464458"/>
                    <a:gd name="connsiteY4" fmla="*/ 972457 h 1857828"/>
                    <a:gd name="connsiteX5" fmla="*/ 420915 w 464458"/>
                    <a:gd name="connsiteY5" fmla="*/ 1016000 h 1857828"/>
                    <a:gd name="connsiteX6" fmla="*/ 464458 w 464458"/>
                    <a:gd name="connsiteY6" fmla="*/ 1219200 h 1857828"/>
                    <a:gd name="connsiteX7" fmla="*/ 449943 w 464458"/>
                    <a:gd name="connsiteY7" fmla="*/ 1306285 h 1857828"/>
                    <a:gd name="connsiteX8" fmla="*/ 377372 w 464458"/>
                    <a:gd name="connsiteY8" fmla="*/ 1393371 h 1857828"/>
                    <a:gd name="connsiteX9" fmla="*/ 290286 w 464458"/>
                    <a:gd name="connsiteY9" fmla="*/ 1451428 h 1857828"/>
                    <a:gd name="connsiteX10" fmla="*/ 159658 w 464458"/>
                    <a:gd name="connsiteY10" fmla="*/ 1596571 h 1857828"/>
                    <a:gd name="connsiteX11" fmla="*/ 116115 w 464458"/>
                    <a:gd name="connsiteY11" fmla="*/ 1640114 h 1857828"/>
                    <a:gd name="connsiteX12" fmla="*/ 43543 w 464458"/>
                    <a:gd name="connsiteY12" fmla="*/ 1712685 h 1857828"/>
                    <a:gd name="connsiteX13" fmla="*/ 14515 w 464458"/>
                    <a:gd name="connsiteY13" fmla="*/ 1814285 h 1857828"/>
                    <a:gd name="connsiteX14" fmla="*/ 0 w 464458"/>
                    <a:gd name="connsiteY14" fmla="*/ 1857828 h 1857828"/>
                    <a:gd name="connsiteX0" fmla="*/ 8919 w 734634"/>
                    <a:gd name="connsiteY0" fmla="*/ 0 h 1872342"/>
                    <a:gd name="connsiteX1" fmla="*/ 604005 w 734634"/>
                    <a:gd name="connsiteY1" fmla="*/ 682171 h 1872342"/>
                    <a:gd name="connsiteX2" fmla="*/ 633034 w 734634"/>
                    <a:gd name="connsiteY2" fmla="*/ 798285 h 1872342"/>
                    <a:gd name="connsiteX3" fmla="*/ 647548 w 734634"/>
                    <a:gd name="connsiteY3" fmla="*/ 885371 h 1872342"/>
                    <a:gd name="connsiteX4" fmla="*/ 662062 w 734634"/>
                    <a:gd name="connsiteY4" fmla="*/ 986971 h 1872342"/>
                    <a:gd name="connsiteX5" fmla="*/ 691091 w 734634"/>
                    <a:gd name="connsiteY5" fmla="*/ 1030514 h 1872342"/>
                    <a:gd name="connsiteX6" fmla="*/ 734634 w 734634"/>
                    <a:gd name="connsiteY6" fmla="*/ 1233714 h 1872342"/>
                    <a:gd name="connsiteX7" fmla="*/ 720119 w 734634"/>
                    <a:gd name="connsiteY7" fmla="*/ 1320799 h 1872342"/>
                    <a:gd name="connsiteX8" fmla="*/ 647548 w 734634"/>
                    <a:gd name="connsiteY8" fmla="*/ 1407885 h 1872342"/>
                    <a:gd name="connsiteX9" fmla="*/ 560462 w 734634"/>
                    <a:gd name="connsiteY9" fmla="*/ 1465942 h 1872342"/>
                    <a:gd name="connsiteX10" fmla="*/ 429834 w 734634"/>
                    <a:gd name="connsiteY10" fmla="*/ 1611085 h 1872342"/>
                    <a:gd name="connsiteX11" fmla="*/ 386291 w 734634"/>
                    <a:gd name="connsiteY11" fmla="*/ 1654628 h 1872342"/>
                    <a:gd name="connsiteX12" fmla="*/ 313719 w 734634"/>
                    <a:gd name="connsiteY12" fmla="*/ 1727199 h 1872342"/>
                    <a:gd name="connsiteX13" fmla="*/ 284691 w 734634"/>
                    <a:gd name="connsiteY13" fmla="*/ 1828799 h 1872342"/>
                    <a:gd name="connsiteX14" fmla="*/ 270176 w 734634"/>
                    <a:gd name="connsiteY14" fmla="*/ 1872342 h 1872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734634" h="1872342">
                      <a:moveTo>
                        <a:pt x="8919" y="0"/>
                      </a:moveTo>
                      <a:cubicBezTo>
                        <a:pt x="-78275" y="261584"/>
                        <a:pt x="499986" y="549124"/>
                        <a:pt x="604005" y="682171"/>
                      </a:cubicBezTo>
                      <a:cubicBezTo>
                        <a:pt x="708024" y="815218"/>
                        <a:pt x="624675" y="759275"/>
                        <a:pt x="633034" y="798285"/>
                      </a:cubicBezTo>
                      <a:cubicBezTo>
                        <a:pt x="639200" y="827061"/>
                        <a:pt x="643073" y="856284"/>
                        <a:pt x="647548" y="885371"/>
                      </a:cubicBezTo>
                      <a:cubicBezTo>
                        <a:pt x="652750" y="919184"/>
                        <a:pt x="652232" y="954203"/>
                        <a:pt x="662062" y="986971"/>
                      </a:cubicBezTo>
                      <a:cubicBezTo>
                        <a:pt x="667075" y="1003679"/>
                        <a:pt x="681415" y="1016000"/>
                        <a:pt x="691091" y="1030514"/>
                      </a:cubicBezTo>
                      <a:cubicBezTo>
                        <a:pt x="724031" y="1195217"/>
                        <a:pt x="708152" y="1127790"/>
                        <a:pt x="734634" y="1233714"/>
                      </a:cubicBezTo>
                      <a:cubicBezTo>
                        <a:pt x="729796" y="1262742"/>
                        <a:pt x="729425" y="1292880"/>
                        <a:pt x="720119" y="1320799"/>
                      </a:cubicBezTo>
                      <a:cubicBezTo>
                        <a:pt x="711732" y="1345958"/>
                        <a:pt x="665739" y="1393736"/>
                        <a:pt x="647548" y="1407885"/>
                      </a:cubicBezTo>
                      <a:cubicBezTo>
                        <a:pt x="620009" y="1429304"/>
                        <a:pt x="560462" y="1465942"/>
                        <a:pt x="560462" y="1465942"/>
                      </a:cubicBezTo>
                      <a:cubicBezTo>
                        <a:pt x="492288" y="1556840"/>
                        <a:pt x="534023" y="1506895"/>
                        <a:pt x="429834" y="1611085"/>
                      </a:cubicBezTo>
                      <a:cubicBezTo>
                        <a:pt x="415320" y="1625599"/>
                        <a:pt x="397677" y="1637549"/>
                        <a:pt x="386291" y="1654628"/>
                      </a:cubicBezTo>
                      <a:cubicBezTo>
                        <a:pt x="347586" y="1712685"/>
                        <a:pt x="371776" y="1688495"/>
                        <a:pt x="313719" y="1727199"/>
                      </a:cubicBezTo>
                      <a:cubicBezTo>
                        <a:pt x="278913" y="1831621"/>
                        <a:pt x="321149" y="1701198"/>
                        <a:pt x="284691" y="1828799"/>
                      </a:cubicBezTo>
                      <a:cubicBezTo>
                        <a:pt x="280488" y="1843510"/>
                        <a:pt x="270176" y="1872342"/>
                        <a:pt x="270176" y="1872342"/>
                      </a:cubicBezTo>
                    </a:path>
                  </a:pathLst>
                </a:custGeom>
                <a:noFill/>
                <a:ln w="571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3" name="Group 42"/>
            <p:cNvGrpSpPr/>
            <p:nvPr/>
          </p:nvGrpSpPr>
          <p:grpSpPr>
            <a:xfrm>
              <a:off x="131787" y="2467428"/>
              <a:ext cx="2901699" cy="1857830"/>
              <a:chOff x="2872876" y="2438400"/>
              <a:chExt cx="3092495" cy="1857830"/>
            </a:xfrm>
          </p:grpSpPr>
          <p:sp>
            <p:nvSpPr>
              <p:cNvPr id="44" name="Freeform 43"/>
              <p:cNvSpPr/>
              <p:nvPr/>
            </p:nvSpPr>
            <p:spPr>
              <a:xfrm>
                <a:off x="3033486" y="2438400"/>
                <a:ext cx="1613922" cy="1857829"/>
              </a:xfrm>
              <a:custGeom>
                <a:avLst/>
                <a:gdLst>
                  <a:gd name="connsiteX0" fmla="*/ 1611085 w 1613922"/>
                  <a:gd name="connsiteY0" fmla="*/ 0 h 1857829"/>
                  <a:gd name="connsiteX1" fmla="*/ 1596571 w 1613922"/>
                  <a:gd name="connsiteY1" fmla="*/ 478971 h 1857829"/>
                  <a:gd name="connsiteX2" fmla="*/ 1509485 w 1613922"/>
                  <a:gd name="connsiteY2" fmla="*/ 508000 h 1857829"/>
                  <a:gd name="connsiteX3" fmla="*/ 1465943 w 1613922"/>
                  <a:gd name="connsiteY3" fmla="*/ 522514 h 1857829"/>
                  <a:gd name="connsiteX4" fmla="*/ 1422400 w 1613922"/>
                  <a:gd name="connsiteY4" fmla="*/ 537029 h 1857829"/>
                  <a:gd name="connsiteX5" fmla="*/ 1335314 w 1613922"/>
                  <a:gd name="connsiteY5" fmla="*/ 551543 h 1857829"/>
                  <a:gd name="connsiteX6" fmla="*/ 1248228 w 1613922"/>
                  <a:gd name="connsiteY6" fmla="*/ 580571 h 1857829"/>
                  <a:gd name="connsiteX7" fmla="*/ 1117600 w 1613922"/>
                  <a:gd name="connsiteY7" fmla="*/ 711200 h 1857829"/>
                  <a:gd name="connsiteX8" fmla="*/ 1074057 w 1613922"/>
                  <a:gd name="connsiteY8" fmla="*/ 754743 h 1857829"/>
                  <a:gd name="connsiteX9" fmla="*/ 1001485 w 1613922"/>
                  <a:gd name="connsiteY9" fmla="*/ 812800 h 1857829"/>
                  <a:gd name="connsiteX10" fmla="*/ 914400 w 1613922"/>
                  <a:gd name="connsiteY10" fmla="*/ 870857 h 1857829"/>
                  <a:gd name="connsiteX11" fmla="*/ 870857 w 1613922"/>
                  <a:gd name="connsiteY11" fmla="*/ 914400 h 1857829"/>
                  <a:gd name="connsiteX12" fmla="*/ 783771 w 1613922"/>
                  <a:gd name="connsiteY12" fmla="*/ 972457 h 1857829"/>
                  <a:gd name="connsiteX13" fmla="*/ 696685 w 1613922"/>
                  <a:gd name="connsiteY13" fmla="*/ 1030514 h 1857829"/>
                  <a:gd name="connsiteX14" fmla="*/ 609600 w 1613922"/>
                  <a:gd name="connsiteY14" fmla="*/ 1117600 h 1857829"/>
                  <a:gd name="connsiteX15" fmla="*/ 566057 w 1613922"/>
                  <a:gd name="connsiteY15" fmla="*/ 1146629 h 1857829"/>
                  <a:gd name="connsiteX16" fmla="*/ 522514 w 1613922"/>
                  <a:gd name="connsiteY16" fmla="*/ 1190171 h 1857829"/>
                  <a:gd name="connsiteX17" fmla="*/ 464457 w 1613922"/>
                  <a:gd name="connsiteY17" fmla="*/ 1262743 h 1857829"/>
                  <a:gd name="connsiteX18" fmla="*/ 391885 w 1613922"/>
                  <a:gd name="connsiteY18" fmla="*/ 1320800 h 1857829"/>
                  <a:gd name="connsiteX19" fmla="*/ 290285 w 1613922"/>
                  <a:gd name="connsiteY19" fmla="*/ 1393371 h 1857829"/>
                  <a:gd name="connsiteX20" fmla="*/ 261257 w 1613922"/>
                  <a:gd name="connsiteY20" fmla="*/ 1436914 h 1857829"/>
                  <a:gd name="connsiteX21" fmla="*/ 203200 w 1613922"/>
                  <a:gd name="connsiteY21" fmla="*/ 1480457 h 1857829"/>
                  <a:gd name="connsiteX22" fmla="*/ 188685 w 1613922"/>
                  <a:gd name="connsiteY22" fmla="*/ 1524000 h 1857829"/>
                  <a:gd name="connsiteX23" fmla="*/ 145143 w 1613922"/>
                  <a:gd name="connsiteY23" fmla="*/ 1567543 h 1857829"/>
                  <a:gd name="connsiteX24" fmla="*/ 116114 w 1613922"/>
                  <a:gd name="connsiteY24" fmla="*/ 1611086 h 1857829"/>
                  <a:gd name="connsiteX25" fmla="*/ 87085 w 1613922"/>
                  <a:gd name="connsiteY25" fmla="*/ 1698171 h 1857829"/>
                  <a:gd name="connsiteX26" fmla="*/ 58057 w 1613922"/>
                  <a:gd name="connsiteY26" fmla="*/ 1741714 h 1857829"/>
                  <a:gd name="connsiteX27" fmla="*/ 0 w 1613922"/>
                  <a:gd name="connsiteY27" fmla="*/ 1857829 h 1857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13922" h="1857829">
                    <a:moveTo>
                      <a:pt x="1611085" y="0"/>
                    </a:moveTo>
                    <a:cubicBezTo>
                      <a:pt x="1606247" y="159657"/>
                      <a:pt x="1627897" y="322343"/>
                      <a:pt x="1596571" y="478971"/>
                    </a:cubicBezTo>
                    <a:cubicBezTo>
                      <a:pt x="1590570" y="508976"/>
                      <a:pt x="1538514" y="498324"/>
                      <a:pt x="1509485" y="508000"/>
                    </a:cubicBezTo>
                    <a:lnTo>
                      <a:pt x="1465943" y="522514"/>
                    </a:lnTo>
                    <a:cubicBezTo>
                      <a:pt x="1451429" y="527352"/>
                      <a:pt x="1437491" y="534514"/>
                      <a:pt x="1422400" y="537029"/>
                    </a:cubicBezTo>
                    <a:cubicBezTo>
                      <a:pt x="1393371" y="541867"/>
                      <a:pt x="1363864" y="544406"/>
                      <a:pt x="1335314" y="551543"/>
                    </a:cubicBezTo>
                    <a:cubicBezTo>
                      <a:pt x="1305629" y="558964"/>
                      <a:pt x="1248228" y="580571"/>
                      <a:pt x="1248228" y="580571"/>
                    </a:cubicBezTo>
                    <a:lnTo>
                      <a:pt x="1117600" y="711200"/>
                    </a:lnTo>
                    <a:cubicBezTo>
                      <a:pt x="1103086" y="725714"/>
                      <a:pt x="1085443" y="737664"/>
                      <a:pt x="1074057" y="754743"/>
                    </a:cubicBezTo>
                    <a:cubicBezTo>
                      <a:pt x="1036541" y="811016"/>
                      <a:pt x="1061577" y="792770"/>
                      <a:pt x="1001485" y="812800"/>
                    </a:cubicBezTo>
                    <a:cubicBezTo>
                      <a:pt x="862587" y="951701"/>
                      <a:pt x="1040427" y="786839"/>
                      <a:pt x="914400" y="870857"/>
                    </a:cubicBezTo>
                    <a:cubicBezTo>
                      <a:pt x="897321" y="882243"/>
                      <a:pt x="887060" y="901798"/>
                      <a:pt x="870857" y="914400"/>
                    </a:cubicBezTo>
                    <a:cubicBezTo>
                      <a:pt x="843318" y="935819"/>
                      <a:pt x="808441" y="947787"/>
                      <a:pt x="783771" y="972457"/>
                    </a:cubicBezTo>
                    <a:cubicBezTo>
                      <a:pt x="729410" y="1026818"/>
                      <a:pt x="759701" y="1009509"/>
                      <a:pt x="696685" y="1030514"/>
                    </a:cubicBezTo>
                    <a:cubicBezTo>
                      <a:pt x="594067" y="1098928"/>
                      <a:pt x="717621" y="1009579"/>
                      <a:pt x="609600" y="1117600"/>
                    </a:cubicBezTo>
                    <a:cubicBezTo>
                      <a:pt x="597265" y="1129935"/>
                      <a:pt x="579458" y="1135462"/>
                      <a:pt x="566057" y="1146629"/>
                    </a:cubicBezTo>
                    <a:cubicBezTo>
                      <a:pt x="550288" y="1159769"/>
                      <a:pt x="537028" y="1175657"/>
                      <a:pt x="522514" y="1190171"/>
                    </a:cubicBezTo>
                    <a:cubicBezTo>
                      <a:pt x="486033" y="1299617"/>
                      <a:pt x="539487" y="1168955"/>
                      <a:pt x="464457" y="1262743"/>
                    </a:cubicBezTo>
                    <a:cubicBezTo>
                      <a:pt x="407196" y="1334320"/>
                      <a:pt x="512297" y="1290698"/>
                      <a:pt x="391885" y="1320800"/>
                    </a:cubicBezTo>
                    <a:cubicBezTo>
                      <a:pt x="367168" y="1337278"/>
                      <a:pt x="308280" y="1375377"/>
                      <a:pt x="290285" y="1393371"/>
                    </a:cubicBezTo>
                    <a:cubicBezTo>
                      <a:pt x="277950" y="1405706"/>
                      <a:pt x="273592" y="1424579"/>
                      <a:pt x="261257" y="1436914"/>
                    </a:cubicBezTo>
                    <a:cubicBezTo>
                      <a:pt x="244152" y="1454019"/>
                      <a:pt x="222552" y="1465943"/>
                      <a:pt x="203200" y="1480457"/>
                    </a:cubicBezTo>
                    <a:cubicBezTo>
                      <a:pt x="198362" y="1494971"/>
                      <a:pt x="197172" y="1511270"/>
                      <a:pt x="188685" y="1524000"/>
                    </a:cubicBezTo>
                    <a:cubicBezTo>
                      <a:pt x="177299" y="1541079"/>
                      <a:pt x="158283" y="1551774"/>
                      <a:pt x="145143" y="1567543"/>
                    </a:cubicBezTo>
                    <a:cubicBezTo>
                      <a:pt x="133976" y="1580944"/>
                      <a:pt x="125790" y="1596572"/>
                      <a:pt x="116114" y="1611086"/>
                    </a:cubicBezTo>
                    <a:cubicBezTo>
                      <a:pt x="106438" y="1640114"/>
                      <a:pt x="104058" y="1672711"/>
                      <a:pt x="87085" y="1698171"/>
                    </a:cubicBezTo>
                    <a:cubicBezTo>
                      <a:pt x="77409" y="1712685"/>
                      <a:pt x="65142" y="1725774"/>
                      <a:pt x="58057" y="1741714"/>
                    </a:cubicBezTo>
                    <a:cubicBezTo>
                      <a:pt x="4688" y="1861796"/>
                      <a:pt x="59614" y="1798213"/>
                      <a:pt x="0" y="1857829"/>
                    </a:cubicBezTo>
                  </a:path>
                </a:pathLst>
              </a:custGeom>
              <a:noFill/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3820301" y="3410858"/>
                <a:ext cx="606258" cy="885372"/>
              </a:xfrm>
              <a:custGeom>
                <a:avLst/>
                <a:gdLst>
                  <a:gd name="connsiteX0" fmla="*/ 0 w 508000"/>
                  <a:gd name="connsiteY0" fmla="*/ 0 h 435428"/>
                  <a:gd name="connsiteX1" fmla="*/ 43543 w 508000"/>
                  <a:gd name="connsiteY1" fmla="*/ 72571 h 435428"/>
                  <a:gd name="connsiteX2" fmla="*/ 101600 w 508000"/>
                  <a:gd name="connsiteY2" fmla="*/ 159657 h 435428"/>
                  <a:gd name="connsiteX3" fmla="*/ 145143 w 508000"/>
                  <a:gd name="connsiteY3" fmla="*/ 174171 h 435428"/>
                  <a:gd name="connsiteX4" fmla="*/ 275772 w 508000"/>
                  <a:gd name="connsiteY4" fmla="*/ 232228 h 435428"/>
                  <a:gd name="connsiteX5" fmla="*/ 319314 w 508000"/>
                  <a:gd name="connsiteY5" fmla="*/ 246742 h 435428"/>
                  <a:gd name="connsiteX6" fmla="*/ 391886 w 508000"/>
                  <a:gd name="connsiteY6" fmla="*/ 333828 h 435428"/>
                  <a:gd name="connsiteX7" fmla="*/ 435429 w 508000"/>
                  <a:gd name="connsiteY7" fmla="*/ 377371 h 435428"/>
                  <a:gd name="connsiteX8" fmla="*/ 464457 w 508000"/>
                  <a:gd name="connsiteY8" fmla="*/ 420914 h 435428"/>
                  <a:gd name="connsiteX9" fmla="*/ 508000 w 508000"/>
                  <a:gd name="connsiteY9" fmla="*/ 435428 h 435428"/>
                  <a:gd name="connsiteX0" fmla="*/ 0 w 696686"/>
                  <a:gd name="connsiteY0" fmla="*/ 0 h 1117600"/>
                  <a:gd name="connsiteX1" fmla="*/ 43543 w 696686"/>
                  <a:gd name="connsiteY1" fmla="*/ 72571 h 1117600"/>
                  <a:gd name="connsiteX2" fmla="*/ 101600 w 696686"/>
                  <a:gd name="connsiteY2" fmla="*/ 159657 h 1117600"/>
                  <a:gd name="connsiteX3" fmla="*/ 145143 w 696686"/>
                  <a:gd name="connsiteY3" fmla="*/ 174171 h 1117600"/>
                  <a:gd name="connsiteX4" fmla="*/ 275772 w 696686"/>
                  <a:gd name="connsiteY4" fmla="*/ 232228 h 1117600"/>
                  <a:gd name="connsiteX5" fmla="*/ 319314 w 696686"/>
                  <a:gd name="connsiteY5" fmla="*/ 246742 h 1117600"/>
                  <a:gd name="connsiteX6" fmla="*/ 391886 w 696686"/>
                  <a:gd name="connsiteY6" fmla="*/ 333828 h 1117600"/>
                  <a:gd name="connsiteX7" fmla="*/ 435429 w 696686"/>
                  <a:gd name="connsiteY7" fmla="*/ 377371 h 1117600"/>
                  <a:gd name="connsiteX8" fmla="*/ 464457 w 696686"/>
                  <a:gd name="connsiteY8" fmla="*/ 420914 h 1117600"/>
                  <a:gd name="connsiteX9" fmla="*/ 696686 w 696686"/>
                  <a:gd name="connsiteY9" fmla="*/ 1117600 h 1117600"/>
                  <a:gd name="connsiteX0" fmla="*/ 0 w 876614"/>
                  <a:gd name="connsiteY0" fmla="*/ 0 h 1117600"/>
                  <a:gd name="connsiteX1" fmla="*/ 43543 w 876614"/>
                  <a:gd name="connsiteY1" fmla="*/ 72571 h 1117600"/>
                  <a:gd name="connsiteX2" fmla="*/ 101600 w 876614"/>
                  <a:gd name="connsiteY2" fmla="*/ 159657 h 1117600"/>
                  <a:gd name="connsiteX3" fmla="*/ 145143 w 876614"/>
                  <a:gd name="connsiteY3" fmla="*/ 174171 h 1117600"/>
                  <a:gd name="connsiteX4" fmla="*/ 275772 w 876614"/>
                  <a:gd name="connsiteY4" fmla="*/ 232228 h 1117600"/>
                  <a:gd name="connsiteX5" fmla="*/ 319314 w 876614"/>
                  <a:gd name="connsiteY5" fmla="*/ 246742 h 1117600"/>
                  <a:gd name="connsiteX6" fmla="*/ 391886 w 876614"/>
                  <a:gd name="connsiteY6" fmla="*/ 333828 h 1117600"/>
                  <a:gd name="connsiteX7" fmla="*/ 435429 w 876614"/>
                  <a:gd name="connsiteY7" fmla="*/ 377371 h 1117600"/>
                  <a:gd name="connsiteX8" fmla="*/ 870857 w 876614"/>
                  <a:gd name="connsiteY8" fmla="*/ 769257 h 1117600"/>
                  <a:gd name="connsiteX9" fmla="*/ 696686 w 876614"/>
                  <a:gd name="connsiteY9" fmla="*/ 1117600 h 1117600"/>
                  <a:gd name="connsiteX0" fmla="*/ 0 w 882030"/>
                  <a:gd name="connsiteY0" fmla="*/ 0 h 1117600"/>
                  <a:gd name="connsiteX1" fmla="*/ 43543 w 882030"/>
                  <a:gd name="connsiteY1" fmla="*/ 72571 h 1117600"/>
                  <a:gd name="connsiteX2" fmla="*/ 101600 w 882030"/>
                  <a:gd name="connsiteY2" fmla="*/ 159657 h 1117600"/>
                  <a:gd name="connsiteX3" fmla="*/ 145143 w 882030"/>
                  <a:gd name="connsiteY3" fmla="*/ 174171 h 1117600"/>
                  <a:gd name="connsiteX4" fmla="*/ 275772 w 882030"/>
                  <a:gd name="connsiteY4" fmla="*/ 232228 h 1117600"/>
                  <a:gd name="connsiteX5" fmla="*/ 319314 w 882030"/>
                  <a:gd name="connsiteY5" fmla="*/ 246742 h 1117600"/>
                  <a:gd name="connsiteX6" fmla="*/ 391886 w 882030"/>
                  <a:gd name="connsiteY6" fmla="*/ 333828 h 1117600"/>
                  <a:gd name="connsiteX7" fmla="*/ 435429 w 882030"/>
                  <a:gd name="connsiteY7" fmla="*/ 377371 h 1117600"/>
                  <a:gd name="connsiteX8" fmla="*/ 870857 w 882030"/>
                  <a:gd name="connsiteY8" fmla="*/ 769257 h 1117600"/>
                  <a:gd name="connsiteX9" fmla="*/ 696686 w 882030"/>
                  <a:gd name="connsiteY9" fmla="*/ 1117600 h 1117600"/>
                  <a:gd name="connsiteX0" fmla="*/ 0 w 838487"/>
                  <a:gd name="connsiteY0" fmla="*/ 0 h 1045029"/>
                  <a:gd name="connsiteX1" fmla="*/ 58057 w 838487"/>
                  <a:gd name="connsiteY1" fmla="*/ 87086 h 1045029"/>
                  <a:gd name="connsiteX2" fmla="*/ 101600 w 838487"/>
                  <a:gd name="connsiteY2" fmla="*/ 101600 h 1045029"/>
                  <a:gd name="connsiteX3" fmla="*/ 232229 w 838487"/>
                  <a:gd name="connsiteY3" fmla="*/ 159657 h 1045029"/>
                  <a:gd name="connsiteX4" fmla="*/ 275771 w 838487"/>
                  <a:gd name="connsiteY4" fmla="*/ 174171 h 1045029"/>
                  <a:gd name="connsiteX5" fmla="*/ 348343 w 838487"/>
                  <a:gd name="connsiteY5" fmla="*/ 261257 h 1045029"/>
                  <a:gd name="connsiteX6" fmla="*/ 391886 w 838487"/>
                  <a:gd name="connsiteY6" fmla="*/ 304800 h 1045029"/>
                  <a:gd name="connsiteX7" fmla="*/ 827314 w 838487"/>
                  <a:gd name="connsiteY7" fmla="*/ 696686 h 1045029"/>
                  <a:gd name="connsiteX8" fmla="*/ 653143 w 838487"/>
                  <a:gd name="connsiteY8" fmla="*/ 1045029 h 1045029"/>
                  <a:gd name="connsiteX0" fmla="*/ 0 w 780430"/>
                  <a:gd name="connsiteY0" fmla="*/ 0 h 957943"/>
                  <a:gd name="connsiteX1" fmla="*/ 43543 w 780430"/>
                  <a:gd name="connsiteY1" fmla="*/ 14514 h 957943"/>
                  <a:gd name="connsiteX2" fmla="*/ 174172 w 780430"/>
                  <a:gd name="connsiteY2" fmla="*/ 72571 h 957943"/>
                  <a:gd name="connsiteX3" fmla="*/ 217714 w 780430"/>
                  <a:gd name="connsiteY3" fmla="*/ 87085 h 957943"/>
                  <a:gd name="connsiteX4" fmla="*/ 290286 w 780430"/>
                  <a:gd name="connsiteY4" fmla="*/ 174171 h 957943"/>
                  <a:gd name="connsiteX5" fmla="*/ 333829 w 780430"/>
                  <a:gd name="connsiteY5" fmla="*/ 217714 h 957943"/>
                  <a:gd name="connsiteX6" fmla="*/ 769257 w 780430"/>
                  <a:gd name="connsiteY6" fmla="*/ 609600 h 957943"/>
                  <a:gd name="connsiteX7" fmla="*/ 595086 w 780430"/>
                  <a:gd name="connsiteY7" fmla="*/ 957943 h 957943"/>
                  <a:gd name="connsiteX0" fmla="*/ 0 w 780430"/>
                  <a:gd name="connsiteY0" fmla="*/ 0 h 957943"/>
                  <a:gd name="connsiteX1" fmla="*/ 174172 w 780430"/>
                  <a:gd name="connsiteY1" fmla="*/ 72571 h 957943"/>
                  <a:gd name="connsiteX2" fmla="*/ 217714 w 780430"/>
                  <a:gd name="connsiteY2" fmla="*/ 87085 h 957943"/>
                  <a:gd name="connsiteX3" fmla="*/ 290286 w 780430"/>
                  <a:gd name="connsiteY3" fmla="*/ 174171 h 957943"/>
                  <a:gd name="connsiteX4" fmla="*/ 333829 w 780430"/>
                  <a:gd name="connsiteY4" fmla="*/ 217714 h 957943"/>
                  <a:gd name="connsiteX5" fmla="*/ 769257 w 780430"/>
                  <a:gd name="connsiteY5" fmla="*/ 609600 h 957943"/>
                  <a:gd name="connsiteX6" fmla="*/ 595086 w 780430"/>
                  <a:gd name="connsiteY6" fmla="*/ 957943 h 957943"/>
                  <a:gd name="connsiteX0" fmla="*/ 0 w 606258"/>
                  <a:gd name="connsiteY0" fmla="*/ 0 h 885372"/>
                  <a:gd name="connsiteX1" fmla="*/ 43542 w 606258"/>
                  <a:gd name="connsiteY1" fmla="*/ 14514 h 885372"/>
                  <a:gd name="connsiteX2" fmla="*/ 116114 w 606258"/>
                  <a:gd name="connsiteY2" fmla="*/ 101600 h 885372"/>
                  <a:gd name="connsiteX3" fmla="*/ 159657 w 606258"/>
                  <a:gd name="connsiteY3" fmla="*/ 145143 h 885372"/>
                  <a:gd name="connsiteX4" fmla="*/ 595085 w 606258"/>
                  <a:gd name="connsiteY4" fmla="*/ 537029 h 885372"/>
                  <a:gd name="connsiteX5" fmla="*/ 420914 w 606258"/>
                  <a:gd name="connsiteY5" fmla="*/ 885372 h 885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6258" h="885372">
                    <a:moveTo>
                      <a:pt x="0" y="0"/>
                    </a:moveTo>
                    <a:cubicBezTo>
                      <a:pt x="36285" y="14514"/>
                      <a:pt x="29028" y="9676"/>
                      <a:pt x="43542" y="14514"/>
                    </a:cubicBezTo>
                    <a:cubicBezTo>
                      <a:pt x="170753" y="141725"/>
                      <a:pt x="15077" y="-19644"/>
                      <a:pt x="116114" y="101600"/>
                    </a:cubicBezTo>
                    <a:cubicBezTo>
                      <a:pt x="129255" y="117369"/>
                      <a:pt x="79829" y="72572"/>
                      <a:pt x="159657" y="145143"/>
                    </a:cubicBezTo>
                    <a:cubicBezTo>
                      <a:pt x="239485" y="217714"/>
                      <a:pt x="449942" y="283029"/>
                      <a:pt x="595085" y="537029"/>
                    </a:cubicBezTo>
                    <a:cubicBezTo>
                      <a:pt x="659995" y="650621"/>
                      <a:pt x="420914" y="885372"/>
                      <a:pt x="420914" y="885372"/>
                    </a:cubicBezTo>
                  </a:path>
                </a:pathLst>
              </a:custGeom>
              <a:noFill/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4630057" y="2917371"/>
                <a:ext cx="1335314" cy="1149200"/>
              </a:xfrm>
              <a:custGeom>
                <a:avLst/>
                <a:gdLst>
                  <a:gd name="connsiteX0" fmla="*/ 0 w 1436914"/>
                  <a:gd name="connsiteY0" fmla="*/ 0 h 972458"/>
                  <a:gd name="connsiteX1" fmla="*/ 87086 w 1436914"/>
                  <a:gd name="connsiteY1" fmla="*/ 43543 h 972458"/>
                  <a:gd name="connsiteX2" fmla="*/ 188686 w 1436914"/>
                  <a:gd name="connsiteY2" fmla="*/ 130629 h 972458"/>
                  <a:gd name="connsiteX3" fmla="*/ 246743 w 1436914"/>
                  <a:gd name="connsiteY3" fmla="*/ 145143 h 972458"/>
                  <a:gd name="connsiteX4" fmla="*/ 362857 w 1436914"/>
                  <a:gd name="connsiteY4" fmla="*/ 203200 h 972458"/>
                  <a:gd name="connsiteX5" fmla="*/ 420914 w 1436914"/>
                  <a:gd name="connsiteY5" fmla="*/ 232229 h 972458"/>
                  <a:gd name="connsiteX6" fmla="*/ 508000 w 1436914"/>
                  <a:gd name="connsiteY6" fmla="*/ 290286 h 972458"/>
                  <a:gd name="connsiteX7" fmla="*/ 609600 w 1436914"/>
                  <a:gd name="connsiteY7" fmla="*/ 348343 h 972458"/>
                  <a:gd name="connsiteX8" fmla="*/ 653143 w 1436914"/>
                  <a:gd name="connsiteY8" fmla="*/ 406400 h 972458"/>
                  <a:gd name="connsiteX9" fmla="*/ 696686 w 1436914"/>
                  <a:gd name="connsiteY9" fmla="*/ 420915 h 972458"/>
                  <a:gd name="connsiteX10" fmla="*/ 783772 w 1436914"/>
                  <a:gd name="connsiteY10" fmla="*/ 464458 h 972458"/>
                  <a:gd name="connsiteX11" fmla="*/ 841829 w 1436914"/>
                  <a:gd name="connsiteY11" fmla="*/ 508000 h 972458"/>
                  <a:gd name="connsiteX12" fmla="*/ 885372 w 1436914"/>
                  <a:gd name="connsiteY12" fmla="*/ 551543 h 972458"/>
                  <a:gd name="connsiteX13" fmla="*/ 943429 w 1436914"/>
                  <a:gd name="connsiteY13" fmla="*/ 580572 h 972458"/>
                  <a:gd name="connsiteX14" fmla="*/ 986972 w 1436914"/>
                  <a:gd name="connsiteY14" fmla="*/ 638629 h 972458"/>
                  <a:gd name="connsiteX15" fmla="*/ 1016000 w 1436914"/>
                  <a:gd name="connsiteY15" fmla="*/ 696686 h 972458"/>
                  <a:gd name="connsiteX16" fmla="*/ 1059543 w 1436914"/>
                  <a:gd name="connsiteY16" fmla="*/ 740229 h 972458"/>
                  <a:gd name="connsiteX17" fmla="*/ 1088572 w 1436914"/>
                  <a:gd name="connsiteY17" fmla="*/ 783772 h 972458"/>
                  <a:gd name="connsiteX18" fmla="*/ 1132114 w 1436914"/>
                  <a:gd name="connsiteY18" fmla="*/ 870858 h 972458"/>
                  <a:gd name="connsiteX19" fmla="*/ 1219200 w 1436914"/>
                  <a:gd name="connsiteY19" fmla="*/ 899886 h 972458"/>
                  <a:gd name="connsiteX20" fmla="*/ 1407886 w 1436914"/>
                  <a:gd name="connsiteY20" fmla="*/ 928915 h 972458"/>
                  <a:gd name="connsiteX21" fmla="*/ 1436914 w 1436914"/>
                  <a:gd name="connsiteY21" fmla="*/ 972458 h 97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36914" h="972458">
                    <a:moveTo>
                      <a:pt x="0" y="0"/>
                    </a:moveTo>
                    <a:cubicBezTo>
                      <a:pt x="29029" y="14514"/>
                      <a:pt x="60082" y="25540"/>
                      <a:pt x="87086" y="43543"/>
                    </a:cubicBezTo>
                    <a:cubicBezTo>
                      <a:pt x="174234" y="101641"/>
                      <a:pt x="82978" y="77775"/>
                      <a:pt x="188686" y="130629"/>
                    </a:cubicBezTo>
                    <a:cubicBezTo>
                      <a:pt x="206528" y="139550"/>
                      <a:pt x="227391" y="140305"/>
                      <a:pt x="246743" y="145143"/>
                    </a:cubicBezTo>
                    <a:lnTo>
                      <a:pt x="362857" y="203200"/>
                    </a:lnTo>
                    <a:cubicBezTo>
                      <a:pt x="382209" y="212876"/>
                      <a:pt x="402911" y="220227"/>
                      <a:pt x="420914" y="232229"/>
                    </a:cubicBezTo>
                    <a:cubicBezTo>
                      <a:pt x="449943" y="251581"/>
                      <a:pt x="478084" y="272336"/>
                      <a:pt x="508000" y="290286"/>
                    </a:cubicBezTo>
                    <a:cubicBezTo>
                      <a:pt x="692168" y="400787"/>
                      <a:pt x="458960" y="247918"/>
                      <a:pt x="609600" y="348343"/>
                    </a:cubicBezTo>
                    <a:cubicBezTo>
                      <a:pt x="624114" y="367695"/>
                      <a:pt x="634559" y="390914"/>
                      <a:pt x="653143" y="406400"/>
                    </a:cubicBezTo>
                    <a:cubicBezTo>
                      <a:pt x="664896" y="416195"/>
                      <a:pt x="683002" y="414073"/>
                      <a:pt x="696686" y="420915"/>
                    </a:cubicBezTo>
                    <a:cubicBezTo>
                      <a:pt x="809232" y="477188"/>
                      <a:pt x="674325" y="427974"/>
                      <a:pt x="783772" y="464458"/>
                    </a:cubicBezTo>
                    <a:cubicBezTo>
                      <a:pt x="803124" y="478972"/>
                      <a:pt x="823462" y="492257"/>
                      <a:pt x="841829" y="508000"/>
                    </a:cubicBezTo>
                    <a:cubicBezTo>
                      <a:pt x="857414" y="521358"/>
                      <a:pt x="868669" y="539612"/>
                      <a:pt x="885372" y="551543"/>
                    </a:cubicBezTo>
                    <a:cubicBezTo>
                      <a:pt x="902978" y="564119"/>
                      <a:pt x="924077" y="570896"/>
                      <a:pt x="943429" y="580572"/>
                    </a:cubicBezTo>
                    <a:cubicBezTo>
                      <a:pt x="957943" y="599924"/>
                      <a:pt x="974151" y="618116"/>
                      <a:pt x="986972" y="638629"/>
                    </a:cubicBezTo>
                    <a:cubicBezTo>
                      <a:pt x="998439" y="656977"/>
                      <a:pt x="1003424" y="679080"/>
                      <a:pt x="1016000" y="696686"/>
                    </a:cubicBezTo>
                    <a:cubicBezTo>
                      <a:pt x="1027931" y="713389"/>
                      <a:pt x="1046402" y="724460"/>
                      <a:pt x="1059543" y="740229"/>
                    </a:cubicBezTo>
                    <a:cubicBezTo>
                      <a:pt x="1070710" y="753630"/>
                      <a:pt x="1078896" y="769258"/>
                      <a:pt x="1088572" y="783772"/>
                    </a:cubicBezTo>
                    <a:cubicBezTo>
                      <a:pt x="1096480" y="807497"/>
                      <a:pt x="1108421" y="856050"/>
                      <a:pt x="1132114" y="870858"/>
                    </a:cubicBezTo>
                    <a:cubicBezTo>
                      <a:pt x="1158062" y="887075"/>
                      <a:pt x="1190171" y="890210"/>
                      <a:pt x="1219200" y="899886"/>
                    </a:cubicBezTo>
                    <a:cubicBezTo>
                      <a:pt x="1308870" y="929775"/>
                      <a:pt x="1247520" y="912878"/>
                      <a:pt x="1407886" y="928915"/>
                    </a:cubicBezTo>
                    <a:lnTo>
                      <a:pt x="1436914" y="972458"/>
                    </a:lnTo>
                  </a:path>
                </a:pathLst>
              </a:custGeom>
              <a:noFill/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2872876" y="2467428"/>
                <a:ext cx="592911" cy="1788160"/>
              </a:xfrm>
              <a:custGeom>
                <a:avLst/>
                <a:gdLst>
                  <a:gd name="connsiteX0" fmla="*/ 29980 w 625122"/>
                  <a:gd name="connsiteY0" fmla="*/ 0 h 2032000"/>
                  <a:gd name="connsiteX1" fmla="*/ 952 w 625122"/>
                  <a:gd name="connsiteY1" fmla="*/ 72571 h 2032000"/>
                  <a:gd name="connsiteX2" fmla="*/ 15466 w 625122"/>
                  <a:gd name="connsiteY2" fmla="*/ 522514 h 2032000"/>
                  <a:gd name="connsiteX3" fmla="*/ 59009 w 625122"/>
                  <a:gd name="connsiteY3" fmla="*/ 682171 h 2032000"/>
                  <a:gd name="connsiteX4" fmla="*/ 102552 w 625122"/>
                  <a:gd name="connsiteY4" fmla="*/ 827314 h 2032000"/>
                  <a:gd name="connsiteX5" fmla="*/ 117066 w 625122"/>
                  <a:gd name="connsiteY5" fmla="*/ 870857 h 2032000"/>
                  <a:gd name="connsiteX6" fmla="*/ 131580 w 625122"/>
                  <a:gd name="connsiteY6" fmla="*/ 943428 h 2032000"/>
                  <a:gd name="connsiteX7" fmla="*/ 146094 w 625122"/>
                  <a:gd name="connsiteY7" fmla="*/ 986971 h 2032000"/>
                  <a:gd name="connsiteX8" fmla="*/ 189637 w 625122"/>
                  <a:gd name="connsiteY8" fmla="*/ 1117600 h 2032000"/>
                  <a:gd name="connsiteX9" fmla="*/ 218666 w 625122"/>
                  <a:gd name="connsiteY9" fmla="*/ 1175657 h 2032000"/>
                  <a:gd name="connsiteX10" fmla="*/ 247694 w 625122"/>
                  <a:gd name="connsiteY10" fmla="*/ 1262742 h 2032000"/>
                  <a:gd name="connsiteX11" fmla="*/ 262209 w 625122"/>
                  <a:gd name="connsiteY11" fmla="*/ 1306285 h 2032000"/>
                  <a:gd name="connsiteX12" fmla="*/ 276723 w 625122"/>
                  <a:gd name="connsiteY12" fmla="*/ 1349828 h 2032000"/>
                  <a:gd name="connsiteX13" fmla="*/ 291237 w 625122"/>
                  <a:gd name="connsiteY13" fmla="*/ 1727200 h 2032000"/>
                  <a:gd name="connsiteX14" fmla="*/ 305752 w 625122"/>
                  <a:gd name="connsiteY14" fmla="*/ 1799771 h 2032000"/>
                  <a:gd name="connsiteX15" fmla="*/ 421866 w 625122"/>
                  <a:gd name="connsiteY15" fmla="*/ 1872342 h 2032000"/>
                  <a:gd name="connsiteX16" fmla="*/ 537980 w 625122"/>
                  <a:gd name="connsiteY16" fmla="*/ 1886857 h 2032000"/>
                  <a:gd name="connsiteX17" fmla="*/ 596037 w 625122"/>
                  <a:gd name="connsiteY17" fmla="*/ 1973942 h 2032000"/>
                  <a:gd name="connsiteX18" fmla="*/ 625066 w 625122"/>
                  <a:gd name="connsiteY18" fmla="*/ 2032000 h 2032000"/>
                  <a:gd name="connsiteX0" fmla="*/ 29980 w 596037"/>
                  <a:gd name="connsiteY0" fmla="*/ 0 h 1973942"/>
                  <a:gd name="connsiteX1" fmla="*/ 952 w 596037"/>
                  <a:gd name="connsiteY1" fmla="*/ 72571 h 1973942"/>
                  <a:gd name="connsiteX2" fmla="*/ 15466 w 596037"/>
                  <a:gd name="connsiteY2" fmla="*/ 522514 h 1973942"/>
                  <a:gd name="connsiteX3" fmla="*/ 59009 w 596037"/>
                  <a:gd name="connsiteY3" fmla="*/ 682171 h 1973942"/>
                  <a:gd name="connsiteX4" fmla="*/ 102552 w 596037"/>
                  <a:gd name="connsiteY4" fmla="*/ 827314 h 1973942"/>
                  <a:gd name="connsiteX5" fmla="*/ 117066 w 596037"/>
                  <a:gd name="connsiteY5" fmla="*/ 870857 h 1973942"/>
                  <a:gd name="connsiteX6" fmla="*/ 131580 w 596037"/>
                  <a:gd name="connsiteY6" fmla="*/ 943428 h 1973942"/>
                  <a:gd name="connsiteX7" fmla="*/ 146094 w 596037"/>
                  <a:gd name="connsiteY7" fmla="*/ 986971 h 1973942"/>
                  <a:gd name="connsiteX8" fmla="*/ 189637 w 596037"/>
                  <a:gd name="connsiteY8" fmla="*/ 1117600 h 1973942"/>
                  <a:gd name="connsiteX9" fmla="*/ 218666 w 596037"/>
                  <a:gd name="connsiteY9" fmla="*/ 1175657 h 1973942"/>
                  <a:gd name="connsiteX10" fmla="*/ 247694 w 596037"/>
                  <a:gd name="connsiteY10" fmla="*/ 1262742 h 1973942"/>
                  <a:gd name="connsiteX11" fmla="*/ 262209 w 596037"/>
                  <a:gd name="connsiteY11" fmla="*/ 1306285 h 1973942"/>
                  <a:gd name="connsiteX12" fmla="*/ 276723 w 596037"/>
                  <a:gd name="connsiteY12" fmla="*/ 1349828 h 1973942"/>
                  <a:gd name="connsiteX13" fmla="*/ 291237 w 596037"/>
                  <a:gd name="connsiteY13" fmla="*/ 1727200 h 1973942"/>
                  <a:gd name="connsiteX14" fmla="*/ 305752 w 596037"/>
                  <a:gd name="connsiteY14" fmla="*/ 1799771 h 1973942"/>
                  <a:gd name="connsiteX15" fmla="*/ 421866 w 596037"/>
                  <a:gd name="connsiteY15" fmla="*/ 1872342 h 1973942"/>
                  <a:gd name="connsiteX16" fmla="*/ 537980 w 596037"/>
                  <a:gd name="connsiteY16" fmla="*/ 1886857 h 1973942"/>
                  <a:gd name="connsiteX17" fmla="*/ 596037 w 596037"/>
                  <a:gd name="connsiteY17" fmla="*/ 1973942 h 1973942"/>
                  <a:gd name="connsiteX0" fmla="*/ 29980 w 537980"/>
                  <a:gd name="connsiteY0" fmla="*/ 0 h 1886857"/>
                  <a:gd name="connsiteX1" fmla="*/ 952 w 537980"/>
                  <a:gd name="connsiteY1" fmla="*/ 72571 h 1886857"/>
                  <a:gd name="connsiteX2" fmla="*/ 15466 w 537980"/>
                  <a:gd name="connsiteY2" fmla="*/ 522514 h 1886857"/>
                  <a:gd name="connsiteX3" fmla="*/ 59009 w 537980"/>
                  <a:gd name="connsiteY3" fmla="*/ 682171 h 1886857"/>
                  <a:gd name="connsiteX4" fmla="*/ 102552 w 537980"/>
                  <a:gd name="connsiteY4" fmla="*/ 827314 h 1886857"/>
                  <a:gd name="connsiteX5" fmla="*/ 117066 w 537980"/>
                  <a:gd name="connsiteY5" fmla="*/ 870857 h 1886857"/>
                  <a:gd name="connsiteX6" fmla="*/ 131580 w 537980"/>
                  <a:gd name="connsiteY6" fmla="*/ 943428 h 1886857"/>
                  <a:gd name="connsiteX7" fmla="*/ 146094 w 537980"/>
                  <a:gd name="connsiteY7" fmla="*/ 986971 h 1886857"/>
                  <a:gd name="connsiteX8" fmla="*/ 189637 w 537980"/>
                  <a:gd name="connsiteY8" fmla="*/ 1117600 h 1886857"/>
                  <a:gd name="connsiteX9" fmla="*/ 218666 w 537980"/>
                  <a:gd name="connsiteY9" fmla="*/ 1175657 h 1886857"/>
                  <a:gd name="connsiteX10" fmla="*/ 247694 w 537980"/>
                  <a:gd name="connsiteY10" fmla="*/ 1262742 h 1886857"/>
                  <a:gd name="connsiteX11" fmla="*/ 262209 w 537980"/>
                  <a:gd name="connsiteY11" fmla="*/ 1306285 h 1886857"/>
                  <a:gd name="connsiteX12" fmla="*/ 276723 w 537980"/>
                  <a:gd name="connsiteY12" fmla="*/ 1349828 h 1886857"/>
                  <a:gd name="connsiteX13" fmla="*/ 291237 w 537980"/>
                  <a:gd name="connsiteY13" fmla="*/ 1727200 h 1886857"/>
                  <a:gd name="connsiteX14" fmla="*/ 305752 w 537980"/>
                  <a:gd name="connsiteY14" fmla="*/ 1799771 h 1886857"/>
                  <a:gd name="connsiteX15" fmla="*/ 421866 w 537980"/>
                  <a:gd name="connsiteY15" fmla="*/ 1872342 h 1886857"/>
                  <a:gd name="connsiteX16" fmla="*/ 537980 w 537980"/>
                  <a:gd name="connsiteY16" fmla="*/ 1886857 h 1886857"/>
                  <a:gd name="connsiteX0" fmla="*/ 29980 w 421866"/>
                  <a:gd name="connsiteY0" fmla="*/ 0 h 1872342"/>
                  <a:gd name="connsiteX1" fmla="*/ 952 w 421866"/>
                  <a:gd name="connsiteY1" fmla="*/ 72571 h 1872342"/>
                  <a:gd name="connsiteX2" fmla="*/ 15466 w 421866"/>
                  <a:gd name="connsiteY2" fmla="*/ 522514 h 1872342"/>
                  <a:gd name="connsiteX3" fmla="*/ 59009 w 421866"/>
                  <a:gd name="connsiteY3" fmla="*/ 682171 h 1872342"/>
                  <a:gd name="connsiteX4" fmla="*/ 102552 w 421866"/>
                  <a:gd name="connsiteY4" fmla="*/ 827314 h 1872342"/>
                  <a:gd name="connsiteX5" fmla="*/ 117066 w 421866"/>
                  <a:gd name="connsiteY5" fmla="*/ 870857 h 1872342"/>
                  <a:gd name="connsiteX6" fmla="*/ 131580 w 421866"/>
                  <a:gd name="connsiteY6" fmla="*/ 943428 h 1872342"/>
                  <a:gd name="connsiteX7" fmla="*/ 146094 w 421866"/>
                  <a:gd name="connsiteY7" fmla="*/ 986971 h 1872342"/>
                  <a:gd name="connsiteX8" fmla="*/ 189637 w 421866"/>
                  <a:gd name="connsiteY8" fmla="*/ 1117600 h 1872342"/>
                  <a:gd name="connsiteX9" fmla="*/ 218666 w 421866"/>
                  <a:gd name="connsiteY9" fmla="*/ 1175657 h 1872342"/>
                  <a:gd name="connsiteX10" fmla="*/ 247694 w 421866"/>
                  <a:gd name="connsiteY10" fmla="*/ 1262742 h 1872342"/>
                  <a:gd name="connsiteX11" fmla="*/ 262209 w 421866"/>
                  <a:gd name="connsiteY11" fmla="*/ 1306285 h 1872342"/>
                  <a:gd name="connsiteX12" fmla="*/ 276723 w 421866"/>
                  <a:gd name="connsiteY12" fmla="*/ 1349828 h 1872342"/>
                  <a:gd name="connsiteX13" fmla="*/ 291237 w 421866"/>
                  <a:gd name="connsiteY13" fmla="*/ 1727200 h 1872342"/>
                  <a:gd name="connsiteX14" fmla="*/ 305752 w 421866"/>
                  <a:gd name="connsiteY14" fmla="*/ 1799771 h 1872342"/>
                  <a:gd name="connsiteX15" fmla="*/ 421866 w 421866"/>
                  <a:gd name="connsiteY15" fmla="*/ 1872342 h 1872342"/>
                  <a:gd name="connsiteX0" fmla="*/ 29980 w 305752"/>
                  <a:gd name="connsiteY0" fmla="*/ 0 h 1799771"/>
                  <a:gd name="connsiteX1" fmla="*/ 952 w 305752"/>
                  <a:gd name="connsiteY1" fmla="*/ 72571 h 1799771"/>
                  <a:gd name="connsiteX2" fmla="*/ 15466 w 305752"/>
                  <a:gd name="connsiteY2" fmla="*/ 522514 h 1799771"/>
                  <a:gd name="connsiteX3" fmla="*/ 59009 w 305752"/>
                  <a:gd name="connsiteY3" fmla="*/ 682171 h 1799771"/>
                  <a:gd name="connsiteX4" fmla="*/ 102552 w 305752"/>
                  <a:gd name="connsiteY4" fmla="*/ 827314 h 1799771"/>
                  <a:gd name="connsiteX5" fmla="*/ 117066 w 305752"/>
                  <a:gd name="connsiteY5" fmla="*/ 870857 h 1799771"/>
                  <a:gd name="connsiteX6" fmla="*/ 131580 w 305752"/>
                  <a:gd name="connsiteY6" fmla="*/ 943428 h 1799771"/>
                  <a:gd name="connsiteX7" fmla="*/ 146094 w 305752"/>
                  <a:gd name="connsiteY7" fmla="*/ 986971 h 1799771"/>
                  <a:gd name="connsiteX8" fmla="*/ 189637 w 305752"/>
                  <a:gd name="connsiteY8" fmla="*/ 1117600 h 1799771"/>
                  <a:gd name="connsiteX9" fmla="*/ 218666 w 305752"/>
                  <a:gd name="connsiteY9" fmla="*/ 1175657 h 1799771"/>
                  <a:gd name="connsiteX10" fmla="*/ 247694 w 305752"/>
                  <a:gd name="connsiteY10" fmla="*/ 1262742 h 1799771"/>
                  <a:gd name="connsiteX11" fmla="*/ 262209 w 305752"/>
                  <a:gd name="connsiteY11" fmla="*/ 1306285 h 1799771"/>
                  <a:gd name="connsiteX12" fmla="*/ 276723 w 305752"/>
                  <a:gd name="connsiteY12" fmla="*/ 1349828 h 1799771"/>
                  <a:gd name="connsiteX13" fmla="*/ 291237 w 305752"/>
                  <a:gd name="connsiteY13" fmla="*/ 1727200 h 1799771"/>
                  <a:gd name="connsiteX14" fmla="*/ 305752 w 305752"/>
                  <a:gd name="connsiteY14" fmla="*/ 1799771 h 1799771"/>
                  <a:gd name="connsiteX0" fmla="*/ 29980 w 308751"/>
                  <a:gd name="connsiteY0" fmla="*/ 0 h 1830251"/>
                  <a:gd name="connsiteX1" fmla="*/ 952 w 308751"/>
                  <a:gd name="connsiteY1" fmla="*/ 72571 h 1830251"/>
                  <a:gd name="connsiteX2" fmla="*/ 15466 w 308751"/>
                  <a:gd name="connsiteY2" fmla="*/ 522514 h 1830251"/>
                  <a:gd name="connsiteX3" fmla="*/ 59009 w 308751"/>
                  <a:gd name="connsiteY3" fmla="*/ 682171 h 1830251"/>
                  <a:gd name="connsiteX4" fmla="*/ 102552 w 308751"/>
                  <a:gd name="connsiteY4" fmla="*/ 827314 h 1830251"/>
                  <a:gd name="connsiteX5" fmla="*/ 117066 w 308751"/>
                  <a:gd name="connsiteY5" fmla="*/ 870857 h 1830251"/>
                  <a:gd name="connsiteX6" fmla="*/ 131580 w 308751"/>
                  <a:gd name="connsiteY6" fmla="*/ 943428 h 1830251"/>
                  <a:gd name="connsiteX7" fmla="*/ 146094 w 308751"/>
                  <a:gd name="connsiteY7" fmla="*/ 986971 h 1830251"/>
                  <a:gd name="connsiteX8" fmla="*/ 189637 w 308751"/>
                  <a:gd name="connsiteY8" fmla="*/ 1117600 h 1830251"/>
                  <a:gd name="connsiteX9" fmla="*/ 218666 w 308751"/>
                  <a:gd name="connsiteY9" fmla="*/ 1175657 h 1830251"/>
                  <a:gd name="connsiteX10" fmla="*/ 247694 w 308751"/>
                  <a:gd name="connsiteY10" fmla="*/ 1262742 h 1830251"/>
                  <a:gd name="connsiteX11" fmla="*/ 262209 w 308751"/>
                  <a:gd name="connsiteY11" fmla="*/ 1306285 h 1830251"/>
                  <a:gd name="connsiteX12" fmla="*/ 276723 w 308751"/>
                  <a:gd name="connsiteY12" fmla="*/ 1349828 h 1830251"/>
                  <a:gd name="connsiteX13" fmla="*/ 291237 w 308751"/>
                  <a:gd name="connsiteY13" fmla="*/ 1727200 h 1830251"/>
                  <a:gd name="connsiteX14" fmla="*/ 8572 w 308751"/>
                  <a:gd name="connsiteY14" fmla="*/ 1830251 h 1830251"/>
                  <a:gd name="connsiteX0" fmla="*/ 29980 w 592911"/>
                  <a:gd name="connsiteY0" fmla="*/ 0 h 1831404"/>
                  <a:gd name="connsiteX1" fmla="*/ 952 w 592911"/>
                  <a:gd name="connsiteY1" fmla="*/ 72571 h 1831404"/>
                  <a:gd name="connsiteX2" fmla="*/ 15466 w 592911"/>
                  <a:gd name="connsiteY2" fmla="*/ 522514 h 1831404"/>
                  <a:gd name="connsiteX3" fmla="*/ 59009 w 592911"/>
                  <a:gd name="connsiteY3" fmla="*/ 682171 h 1831404"/>
                  <a:gd name="connsiteX4" fmla="*/ 102552 w 592911"/>
                  <a:gd name="connsiteY4" fmla="*/ 827314 h 1831404"/>
                  <a:gd name="connsiteX5" fmla="*/ 117066 w 592911"/>
                  <a:gd name="connsiteY5" fmla="*/ 870857 h 1831404"/>
                  <a:gd name="connsiteX6" fmla="*/ 131580 w 592911"/>
                  <a:gd name="connsiteY6" fmla="*/ 943428 h 1831404"/>
                  <a:gd name="connsiteX7" fmla="*/ 146094 w 592911"/>
                  <a:gd name="connsiteY7" fmla="*/ 986971 h 1831404"/>
                  <a:gd name="connsiteX8" fmla="*/ 189637 w 592911"/>
                  <a:gd name="connsiteY8" fmla="*/ 1117600 h 1831404"/>
                  <a:gd name="connsiteX9" fmla="*/ 218666 w 592911"/>
                  <a:gd name="connsiteY9" fmla="*/ 1175657 h 1831404"/>
                  <a:gd name="connsiteX10" fmla="*/ 247694 w 592911"/>
                  <a:gd name="connsiteY10" fmla="*/ 1262742 h 1831404"/>
                  <a:gd name="connsiteX11" fmla="*/ 262209 w 592911"/>
                  <a:gd name="connsiteY11" fmla="*/ 1306285 h 1831404"/>
                  <a:gd name="connsiteX12" fmla="*/ 276723 w 592911"/>
                  <a:gd name="connsiteY12" fmla="*/ 1349828 h 1831404"/>
                  <a:gd name="connsiteX13" fmla="*/ 588417 w 592911"/>
                  <a:gd name="connsiteY13" fmla="*/ 1788160 h 1831404"/>
                  <a:gd name="connsiteX14" fmla="*/ 8572 w 592911"/>
                  <a:gd name="connsiteY14" fmla="*/ 1830251 h 1831404"/>
                  <a:gd name="connsiteX0" fmla="*/ 29980 w 592911"/>
                  <a:gd name="connsiteY0" fmla="*/ 0 h 1788160"/>
                  <a:gd name="connsiteX1" fmla="*/ 952 w 592911"/>
                  <a:gd name="connsiteY1" fmla="*/ 72571 h 1788160"/>
                  <a:gd name="connsiteX2" fmla="*/ 15466 w 592911"/>
                  <a:gd name="connsiteY2" fmla="*/ 522514 h 1788160"/>
                  <a:gd name="connsiteX3" fmla="*/ 59009 w 592911"/>
                  <a:gd name="connsiteY3" fmla="*/ 682171 h 1788160"/>
                  <a:gd name="connsiteX4" fmla="*/ 102552 w 592911"/>
                  <a:gd name="connsiteY4" fmla="*/ 827314 h 1788160"/>
                  <a:gd name="connsiteX5" fmla="*/ 117066 w 592911"/>
                  <a:gd name="connsiteY5" fmla="*/ 870857 h 1788160"/>
                  <a:gd name="connsiteX6" fmla="*/ 131580 w 592911"/>
                  <a:gd name="connsiteY6" fmla="*/ 943428 h 1788160"/>
                  <a:gd name="connsiteX7" fmla="*/ 146094 w 592911"/>
                  <a:gd name="connsiteY7" fmla="*/ 986971 h 1788160"/>
                  <a:gd name="connsiteX8" fmla="*/ 189637 w 592911"/>
                  <a:gd name="connsiteY8" fmla="*/ 1117600 h 1788160"/>
                  <a:gd name="connsiteX9" fmla="*/ 218666 w 592911"/>
                  <a:gd name="connsiteY9" fmla="*/ 1175657 h 1788160"/>
                  <a:gd name="connsiteX10" fmla="*/ 247694 w 592911"/>
                  <a:gd name="connsiteY10" fmla="*/ 1262742 h 1788160"/>
                  <a:gd name="connsiteX11" fmla="*/ 262209 w 592911"/>
                  <a:gd name="connsiteY11" fmla="*/ 1306285 h 1788160"/>
                  <a:gd name="connsiteX12" fmla="*/ 276723 w 592911"/>
                  <a:gd name="connsiteY12" fmla="*/ 1349828 h 1788160"/>
                  <a:gd name="connsiteX13" fmla="*/ 588417 w 592911"/>
                  <a:gd name="connsiteY13" fmla="*/ 1788160 h 178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92911" h="1788160">
                    <a:moveTo>
                      <a:pt x="29980" y="0"/>
                    </a:moveTo>
                    <a:cubicBezTo>
                      <a:pt x="20304" y="24190"/>
                      <a:pt x="1675" y="46527"/>
                      <a:pt x="952" y="72571"/>
                    </a:cubicBezTo>
                    <a:cubicBezTo>
                      <a:pt x="-3215" y="222572"/>
                      <a:pt x="7142" y="372686"/>
                      <a:pt x="15466" y="522514"/>
                    </a:cubicBezTo>
                    <a:cubicBezTo>
                      <a:pt x="18201" y="571753"/>
                      <a:pt x="44232" y="637839"/>
                      <a:pt x="59009" y="682171"/>
                    </a:cubicBezTo>
                    <a:cubicBezTo>
                      <a:pt x="127985" y="889100"/>
                      <a:pt x="58685" y="673781"/>
                      <a:pt x="102552" y="827314"/>
                    </a:cubicBezTo>
                    <a:cubicBezTo>
                      <a:pt x="106755" y="842025"/>
                      <a:pt x="113355" y="856014"/>
                      <a:pt x="117066" y="870857"/>
                    </a:cubicBezTo>
                    <a:cubicBezTo>
                      <a:pt x="123049" y="894790"/>
                      <a:pt x="125597" y="919495"/>
                      <a:pt x="131580" y="943428"/>
                    </a:cubicBezTo>
                    <a:cubicBezTo>
                      <a:pt x="135291" y="958271"/>
                      <a:pt x="141891" y="972260"/>
                      <a:pt x="146094" y="986971"/>
                    </a:cubicBezTo>
                    <a:cubicBezTo>
                      <a:pt x="169679" y="1069517"/>
                      <a:pt x="149608" y="1027534"/>
                      <a:pt x="189637" y="1117600"/>
                    </a:cubicBezTo>
                    <a:cubicBezTo>
                      <a:pt x="198424" y="1137372"/>
                      <a:pt x="210630" y="1155568"/>
                      <a:pt x="218666" y="1175657"/>
                    </a:cubicBezTo>
                    <a:cubicBezTo>
                      <a:pt x="230030" y="1204067"/>
                      <a:pt x="238018" y="1233714"/>
                      <a:pt x="247694" y="1262742"/>
                    </a:cubicBezTo>
                    <a:lnTo>
                      <a:pt x="262209" y="1306285"/>
                    </a:lnTo>
                    <a:cubicBezTo>
                      <a:pt x="267047" y="1320799"/>
                      <a:pt x="222355" y="1269516"/>
                      <a:pt x="276723" y="1349828"/>
                    </a:cubicBezTo>
                    <a:cubicBezTo>
                      <a:pt x="331091" y="1430141"/>
                      <a:pt x="633109" y="1708090"/>
                      <a:pt x="588417" y="1788160"/>
                    </a:cubicBezTo>
                  </a:path>
                </a:pathLst>
              </a:custGeom>
              <a:noFill/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6" name="Oval 85"/>
          <p:cNvSpPr/>
          <p:nvPr/>
        </p:nvSpPr>
        <p:spPr>
          <a:xfrm>
            <a:off x="1766738" y="2532870"/>
            <a:ext cx="60197" cy="60197"/>
          </a:xfrm>
          <a:prstGeom prst="ellipse">
            <a:avLst/>
          </a:prstGeom>
          <a:solidFill>
            <a:srgbClr val="B26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2849880" y="2487930"/>
            <a:ext cx="60197" cy="60197"/>
          </a:xfrm>
          <a:prstGeom prst="ellipse">
            <a:avLst/>
          </a:prstGeom>
          <a:solidFill>
            <a:srgbClr val="B26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3521203" y="2495550"/>
            <a:ext cx="60197" cy="60197"/>
          </a:xfrm>
          <a:prstGeom prst="ellipse">
            <a:avLst/>
          </a:prstGeom>
          <a:solidFill>
            <a:srgbClr val="B26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617309" y="2472673"/>
            <a:ext cx="60197" cy="60197"/>
          </a:xfrm>
          <a:prstGeom prst="ellipse">
            <a:avLst/>
          </a:prstGeom>
          <a:solidFill>
            <a:srgbClr val="B26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622056" y="2476498"/>
            <a:ext cx="60197" cy="60197"/>
          </a:xfrm>
          <a:prstGeom prst="ellipse">
            <a:avLst/>
          </a:prstGeom>
          <a:solidFill>
            <a:srgbClr val="B26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471172" y="2476498"/>
            <a:ext cx="60197" cy="60197"/>
          </a:xfrm>
          <a:prstGeom prst="ellipse">
            <a:avLst/>
          </a:prstGeom>
          <a:solidFill>
            <a:srgbClr val="B26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248400" y="2487929"/>
            <a:ext cx="60197" cy="60197"/>
          </a:xfrm>
          <a:prstGeom prst="ellipse">
            <a:avLst/>
          </a:prstGeom>
          <a:solidFill>
            <a:srgbClr val="B26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711775" y="311329"/>
            <a:ext cx="5612825" cy="400110"/>
          </a:xfrm>
          <a:prstGeom prst="rect">
            <a:avLst/>
          </a:prstGeom>
          <a:solidFill>
            <a:srgbClr val="00B0F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rPr>
              <a:t>Evidences for Darwin‘s Theory of Evolution  </a:t>
            </a:r>
            <a:endParaRPr lang="en-US" sz="2000" b="1" dirty="0">
              <a:solidFill>
                <a:schemeClr val="bg1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508983" y="830818"/>
            <a:ext cx="1548417" cy="369332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rgbClr val="002060"/>
                </a:solidFill>
                <a:latin typeface="Book Antiqua" panose="02040602050305030304" pitchFamily="18" charset="0"/>
                <a:cs typeface="Aharoni" pitchFamily="2" charset="-79"/>
              </a:rPr>
              <a:t>Fossils</a:t>
            </a:r>
            <a:endParaRPr lang="en-US" b="1" dirty="0">
              <a:solidFill>
                <a:srgbClr val="002060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2209800" y="819150"/>
            <a:ext cx="5032348" cy="408623"/>
          </a:xfrm>
          <a:prstGeom prst="roundRect">
            <a:avLst/>
          </a:prstGeom>
          <a:solidFill>
            <a:schemeClr val="bg1">
              <a:lumMod val="95000"/>
              <a:alpha val="5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Their bodies will decompose and be lost. 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2209800" y="819150"/>
            <a:ext cx="6019800" cy="408623"/>
          </a:xfrm>
          <a:prstGeom prst="roundRect">
            <a:avLst/>
          </a:prstGeom>
          <a:solidFill>
            <a:schemeClr val="bg1">
              <a:lumMod val="95000"/>
              <a:alpha val="5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The body will get buried deep under the sea bed.</a:t>
            </a:r>
            <a:endParaRPr lang="en-US" dirty="0">
              <a:effectLst>
                <a:glow rad="127000">
                  <a:schemeClr val="bg1">
                    <a:alpha val="78000"/>
                  </a:schemeClr>
                </a:glow>
              </a:effectLst>
              <a:latin typeface="Bookman Old Style" panose="02050604050505020204" pitchFamily="18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2212249" y="804590"/>
            <a:ext cx="4896820" cy="408623"/>
          </a:xfrm>
          <a:prstGeom prst="roundRect">
            <a:avLst/>
          </a:prstGeom>
          <a:solidFill>
            <a:schemeClr val="bg1">
              <a:lumMod val="95000"/>
              <a:alpha val="5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Ground water wash away the minerals.</a:t>
            </a:r>
            <a:endParaRPr lang="en-US" dirty="0">
              <a:effectLst>
                <a:glow rad="127000">
                  <a:schemeClr val="bg1">
                    <a:alpha val="78000"/>
                  </a:schemeClr>
                </a:glow>
              </a:effectLst>
              <a:latin typeface="Bookman Old Style" panose="02050604050505020204" pitchFamily="18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2216738" y="791527"/>
            <a:ext cx="3748633" cy="408623"/>
          </a:xfrm>
          <a:prstGeom prst="roundRect">
            <a:avLst/>
          </a:prstGeom>
          <a:solidFill>
            <a:schemeClr val="bg1">
              <a:lumMod val="95000"/>
              <a:alpha val="5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Rock deposit on the fossil. </a:t>
            </a:r>
            <a:endParaRPr lang="en-US" dirty="0">
              <a:effectLst>
                <a:glow rad="127000">
                  <a:schemeClr val="bg1">
                    <a:alpha val="78000"/>
                  </a:schemeClr>
                </a:glow>
              </a:effectLst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22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45" presetClass="path" presetSubtype="0" repeatCount="500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85185E-6 L 2.22222E-6 0.0537 C -0.00243 0.07654 0.01805 0.11574 0.02604 0.11358 C 0.03194 0.11358 0.07274 0.19074 0.07778 0.19074 C 0.08472 0.19074 0.0901 0.27963 0.13541 0.29444 " pathEditMode="relative" rAng="0" ptsTypes="FfffF">
                                      <p:cBhvr>
                                        <p:cTn id="7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9" y="14722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5" presetClass="path" presetSubtype="0" repeatCount="5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32099E-6 L -0.01093 0.08117 C -0.00573 0.10277 -0.0085 0.1503 -0.00312 0.18209 C 0.00226 0.21388 0.01632 0.25401 0.02136 0.27284 " pathEditMode="relative" rAng="0" ptsTypes="FfaF">
                                      <p:cBhvr>
                                        <p:cTn id="7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13642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5" presetClass="path" presetSubtype="0" repeatCount="5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82716E-6 L -5.55556E-7 0.0537 C -0.00243 0.07654 0.00347 0.15339 0.01146 0.15123 C 0.02118 0.26234 0.04896 0.26851 0.06493 0.33889 " pathEditMode="relative" rAng="0" ptsTypes="FffF">
                                      <p:cBhvr>
                                        <p:cTn id="7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16944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5" presetClass="path" presetSubtype="0" repeatCount="5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6.17284E-7 L 0.0033 0.07068 C -0.00087 0.10988 -0.00504 0.18302 -0.01285 0.2216 C -0.0224 0.26667 -0.04462 0.27994 -0.05417 0.34136 " pathEditMode="relative" rAng="0" ptsTypes="FfaF">
                                      <p:cBhvr>
                                        <p:cTn id="8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17068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5" presetClass="path" presetSubtype="0" repeatCount="5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32099E-6 L -0.00191 0.08117 C 0.0033 0.10277 0.01823 0.10617 0.03299 0.12561 C 0.04774 0.14506 0.07292 0.1716 0.08663 0.19784 C 0.10035 0.22407 0.10972 0.26512 0.1158 0.28302 " pathEditMode="relative" rAng="0" ptsTypes="FfaaF">
                                      <p:cBhvr>
                                        <p:cTn id="8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4" y="1413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5" presetClass="path" presetSubtype="0" repeatCount="5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60494E-6 L -0.00191 0.08117 C -0.03108 0.09599 -0.04913 0.11883 -0.07274 0.15216 C -0.09705 0.18333 -0.13299 0.24105 -0.14774 0.2679 " pathEditMode="relative" rAng="0" ptsTypes="FfaF">
                                      <p:cBhvr>
                                        <p:cTn id="8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96" y="13395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5" presetClass="path" presetSubtype="0" repeatCount="5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82716E-6 L -0.00017 0.07901 C -0.00017 0.13549 0.01927 0.1966 0.01389 0.24105 C 0.00851 0.28549 -0.01528 0.2716 -0.03298 0.34568 " pathEditMode="relative" rAng="0" ptsTypes="FfaF">
                                      <p:cBhvr>
                                        <p:cTn id="8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" y="172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0"/>
                            </p:stCondLst>
                            <p:childTnLst>
                              <p:par>
                                <p:cTn id="88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  <p:bldP spid="30" grpId="0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5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55112" cy="5125938"/>
          </a:xfrm>
          <a:prstGeom prst="rect">
            <a:avLst/>
          </a:prstGeom>
          <a:gradFill>
            <a:gsLst>
              <a:gs pos="100000">
                <a:srgbClr val="00B0F0">
                  <a:alpha val="0"/>
                </a:srgbClr>
              </a:gs>
              <a:gs pos="32000">
                <a:srgbClr val="5BB0E6"/>
              </a:gs>
              <a:gs pos="0">
                <a:srgbClr val="5EC4F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8245">
            <a:off x="3332703" y="3331143"/>
            <a:ext cx="2443615" cy="1628058"/>
          </a:xfrm>
          <a:prstGeom prst="rect">
            <a:avLst/>
          </a:prstGeom>
        </p:spPr>
      </p:pic>
      <p:sp>
        <p:nvSpPr>
          <p:cNvPr id="32" name="Rectangle 3"/>
          <p:cNvSpPr/>
          <p:nvPr/>
        </p:nvSpPr>
        <p:spPr>
          <a:xfrm>
            <a:off x="-76200" y="4171950"/>
            <a:ext cx="9372600" cy="1143000"/>
          </a:xfrm>
          <a:custGeom>
            <a:avLst/>
            <a:gdLst>
              <a:gd name="connsiteX0" fmla="*/ 0 w 9144000"/>
              <a:gd name="connsiteY0" fmla="*/ 0 h 1923678"/>
              <a:gd name="connsiteX1" fmla="*/ 9144000 w 9144000"/>
              <a:gd name="connsiteY1" fmla="*/ 0 h 1923678"/>
              <a:gd name="connsiteX2" fmla="*/ 9144000 w 9144000"/>
              <a:gd name="connsiteY2" fmla="*/ 1923678 h 1923678"/>
              <a:gd name="connsiteX3" fmla="*/ 0 w 9144000"/>
              <a:gd name="connsiteY3" fmla="*/ 1923678 h 1923678"/>
              <a:gd name="connsiteX4" fmla="*/ 0 w 9144000"/>
              <a:gd name="connsiteY4" fmla="*/ 0 h 1923678"/>
              <a:gd name="connsiteX0" fmla="*/ 0 w 9144000"/>
              <a:gd name="connsiteY0" fmla="*/ 0 h 1923678"/>
              <a:gd name="connsiteX1" fmla="*/ 9144000 w 9144000"/>
              <a:gd name="connsiteY1" fmla="*/ 1923678 h 1923678"/>
              <a:gd name="connsiteX2" fmla="*/ 0 w 9144000"/>
              <a:gd name="connsiteY2" fmla="*/ 1923678 h 1923678"/>
              <a:gd name="connsiteX3" fmla="*/ 0 w 9144000"/>
              <a:gd name="connsiteY3" fmla="*/ 0 h 1923678"/>
              <a:gd name="connsiteX0" fmla="*/ 0 w 9144000"/>
              <a:gd name="connsiteY0" fmla="*/ 0 h 1923678"/>
              <a:gd name="connsiteX1" fmla="*/ 6142892 w 9144000"/>
              <a:gd name="connsiteY1" fmla="*/ 1270116 h 1923678"/>
              <a:gd name="connsiteX2" fmla="*/ 9144000 w 9144000"/>
              <a:gd name="connsiteY2" fmla="*/ 1923678 h 1923678"/>
              <a:gd name="connsiteX3" fmla="*/ 0 w 9144000"/>
              <a:gd name="connsiteY3" fmla="*/ 1923678 h 1923678"/>
              <a:gd name="connsiteX4" fmla="*/ 0 w 9144000"/>
              <a:gd name="connsiteY4" fmla="*/ 0 h 1923678"/>
              <a:gd name="connsiteX0" fmla="*/ 0 w 9144000"/>
              <a:gd name="connsiteY0" fmla="*/ 0 h 1923678"/>
              <a:gd name="connsiteX1" fmla="*/ 5967046 w 9144000"/>
              <a:gd name="connsiteY1" fmla="*/ 4024 h 1923678"/>
              <a:gd name="connsiteX2" fmla="*/ 9144000 w 9144000"/>
              <a:gd name="connsiteY2" fmla="*/ 1923678 h 1923678"/>
              <a:gd name="connsiteX3" fmla="*/ 0 w 9144000"/>
              <a:gd name="connsiteY3" fmla="*/ 1923678 h 1923678"/>
              <a:gd name="connsiteX4" fmla="*/ 0 w 9144000"/>
              <a:gd name="connsiteY4" fmla="*/ 0 h 1923678"/>
              <a:gd name="connsiteX0" fmla="*/ 0 w 9144000"/>
              <a:gd name="connsiteY0" fmla="*/ 0 h 1923678"/>
              <a:gd name="connsiteX1" fmla="*/ 5967046 w 9144000"/>
              <a:gd name="connsiteY1" fmla="*/ 4024 h 1923678"/>
              <a:gd name="connsiteX2" fmla="*/ 7702062 w 9144000"/>
              <a:gd name="connsiteY2" fmla="*/ 1070824 h 1923678"/>
              <a:gd name="connsiteX3" fmla="*/ 9144000 w 9144000"/>
              <a:gd name="connsiteY3" fmla="*/ 1923678 h 1923678"/>
              <a:gd name="connsiteX4" fmla="*/ 0 w 9144000"/>
              <a:gd name="connsiteY4" fmla="*/ 1923678 h 1923678"/>
              <a:gd name="connsiteX5" fmla="*/ 0 w 9144000"/>
              <a:gd name="connsiteY5" fmla="*/ 0 h 1923678"/>
              <a:gd name="connsiteX0" fmla="*/ 0 w 9144000"/>
              <a:gd name="connsiteY0" fmla="*/ 0 h 1923678"/>
              <a:gd name="connsiteX1" fmla="*/ 5967046 w 9144000"/>
              <a:gd name="connsiteY1" fmla="*/ 4024 h 1923678"/>
              <a:gd name="connsiteX2" fmla="*/ 7784124 w 9144000"/>
              <a:gd name="connsiteY2" fmla="*/ 1598362 h 1923678"/>
              <a:gd name="connsiteX3" fmla="*/ 9144000 w 9144000"/>
              <a:gd name="connsiteY3" fmla="*/ 1923678 h 1923678"/>
              <a:gd name="connsiteX4" fmla="*/ 0 w 9144000"/>
              <a:gd name="connsiteY4" fmla="*/ 1923678 h 1923678"/>
              <a:gd name="connsiteX5" fmla="*/ 0 w 9144000"/>
              <a:gd name="connsiteY5" fmla="*/ 0 h 1923678"/>
              <a:gd name="connsiteX0" fmla="*/ 0 w 9144000"/>
              <a:gd name="connsiteY0" fmla="*/ 0 h 1923678"/>
              <a:gd name="connsiteX1" fmla="*/ 5967046 w 9144000"/>
              <a:gd name="connsiteY1" fmla="*/ 4024 h 1923678"/>
              <a:gd name="connsiteX2" fmla="*/ 7784124 w 9144000"/>
              <a:gd name="connsiteY2" fmla="*/ 1598362 h 1923678"/>
              <a:gd name="connsiteX3" fmla="*/ 8593015 w 9144000"/>
              <a:gd name="connsiteY3" fmla="*/ 1785932 h 1923678"/>
              <a:gd name="connsiteX4" fmla="*/ 9144000 w 9144000"/>
              <a:gd name="connsiteY4" fmla="*/ 1923678 h 1923678"/>
              <a:gd name="connsiteX5" fmla="*/ 0 w 9144000"/>
              <a:gd name="connsiteY5" fmla="*/ 1923678 h 1923678"/>
              <a:gd name="connsiteX6" fmla="*/ 0 w 9144000"/>
              <a:gd name="connsiteY6" fmla="*/ 0 h 1923678"/>
              <a:gd name="connsiteX0" fmla="*/ 0 w 9144000"/>
              <a:gd name="connsiteY0" fmla="*/ 0 h 1923678"/>
              <a:gd name="connsiteX1" fmla="*/ 5967046 w 9144000"/>
              <a:gd name="connsiteY1" fmla="*/ 4024 h 1923678"/>
              <a:gd name="connsiteX2" fmla="*/ 7784124 w 9144000"/>
              <a:gd name="connsiteY2" fmla="*/ 1598362 h 1923678"/>
              <a:gd name="connsiteX3" fmla="*/ 9132277 w 9144000"/>
              <a:gd name="connsiteY3" fmla="*/ 1586640 h 1923678"/>
              <a:gd name="connsiteX4" fmla="*/ 9144000 w 9144000"/>
              <a:gd name="connsiteY4" fmla="*/ 1923678 h 1923678"/>
              <a:gd name="connsiteX5" fmla="*/ 0 w 9144000"/>
              <a:gd name="connsiteY5" fmla="*/ 1923678 h 1923678"/>
              <a:gd name="connsiteX6" fmla="*/ 0 w 9144000"/>
              <a:gd name="connsiteY6" fmla="*/ 0 h 1923678"/>
              <a:gd name="connsiteX0" fmla="*/ 0 w 9144000"/>
              <a:gd name="connsiteY0" fmla="*/ 0 h 1923678"/>
              <a:gd name="connsiteX1" fmla="*/ 5146431 w 9144000"/>
              <a:gd name="connsiteY1" fmla="*/ 4024 h 1923678"/>
              <a:gd name="connsiteX2" fmla="*/ 7784124 w 9144000"/>
              <a:gd name="connsiteY2" fmla="*/ 1598362 h 1923678"/>
              <a:gd name="connsiteX3" fmla="*/ 9132277 w 9144000"/>
              <a:gd name="connsiteY3" fmla="*/ 1586640 h 1923678"/>
              <a:gd name="connsiteX4" fmla="*/ 9144000 w 9144000"/>
              <a:gd name="connsiteY4" fmla="*/ 1923678 h 1923678"/>
              <a:gd name="connsiteX5" fmla="*/ 0 w 9144000"/>
              <a:gd name="connsiteY5" fmla="*/ 1923678 h 1923678"/>
              <a:gd name="connsiteX6" fmla="*/ 0 w 9144000"/>
              <a:gd name="connsiteY6" fmla="*/ 0 h 1923678"/>
              <a:gd name="connsiteX0" fmla="*/ 0 w 9144000"/>
              <a:gd name="connsiteY0" fmla="*/ 0 h 1923678"/>
              <a:gd name="connsiteX1" fmla="*/ 5146431 w 9144000"/>
              <a:gd name="connsiteY1" fmla="*/ 4024 h 1923678"/>
              <a:gd name="connsiteX2" fmla="*/ 6529755 w 9144000"/>
              <a:gd name="connsiteY2" fmla="*/ 1574915 h 1923678"/>
              <a:gd name="connsiteX3" fmla="*/ 9132277 w 9144000"/>
              <a:gd name="connsiteY3" fmla="*/ 1586640 h 1923678"/>
              <a:gd name="connsiteX4" fmla="*/ 9144000 w 9144000"/>
              <a:gd name="connsiteY4" fmla="*/ 1923678 h 1923678"/>
              <a:gd name="connsiteX5" fmla="*/ 0 w 9144000"/>
              <a:gd name="connsiteY5" fmla="*/ 1923678 h 1923678"/>
              <a:gd name="connsiteX6" fmla="*/ 0 w 9144000"/>
              <a:gd name="connsiteY6" fmla="*/ 0 h 1923678"/>
              <a:gd name="connsiteX0" fmla="*/ 0 w 9144000"/>
              <a:gd name="connsiteY0" fmla="*/ 0 h 1923678"/>
              <a:gd name="connsiteX1" fmla="*/ 5146431 w 9144000"/>
              <a:gd name="connsiteY1" fmla="*/ 4024 h 1923678"/>
              <a:gd name="connsiteX2" fmla="*/ 9132277 w 9144000"/>
              <a:gd name="connsiteY2" fmla="*/ 1586640 h 1923678"/>
              <a:gd name="connsiteX3" fmla="*/ 9144000 w 9144000"/>
              <a:gd name="connsiteY3" fmla="*/ 1923678 h 1923678"/>
              <a:gd name="connsiteX4" fmla="*/ 0 w 9144000"/>
              <a:gd name="connsiteY4" fmla="*/ 1923678 h 1923678"/>
              <a:gd name="connsiteX5" fmla="*/ 0 w 9144000"/>
              <a:gd name="connsiteY5" fmla="*/ 0 h 1923678"/>
              <a:gd name="connsiteX0" fmla="*/ 0 w 9144000"/>
              <a:gd name="connsiteY0" fmla="*/ 32610 h 1956288"/>
              <a:gd name="connsiteX1" fmla="*/ 5146431 w 9144000"/>
              <a:gd name="connsiteY1" fmla="*/ 36634 h 1956288"/>
              <a:gd name="connsiteX2" fmla="*/ 9141802 w 9144000"/>
              <a:gd name="connsiteY2" fmla="*/ 0 h 1956288"/>
              <a:gd name="connsiteX3" fmla="*/ 9144000 w 9144000"/>
              <a:gd name="connsiteY3" fmla="*/ 1956288 h 1956288"/>
              <a:gd name="connsiteX4" fmla="*/ 0 w 9144000"/>
              <a:gd name="connsiteY4" fmla="*/ 1956288 h 1956288"/>
              <a:gd name="connsiteX5" fmla="*/ 0 w 9144000"/>
              <a:gd name="connsiteY5" fmla="*/ 32610 h 195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1956288">
                <a:moveTo>
                  <a:pt x="0" y="32610"/>
                </a:moveTo>
                <a:lnTo>
                  <a:pt x="5146431" y="36634"/>
                </a:lnTo>
                <a:lnTo>
                  <a:pt x="9141802" y="0"/>
                </a:lnTo>
                <a:cubicBezTo>
                  <a:pt x="9142535" y="652096"/>
                  <a:pt x="9143267" y="1304192"/>
                  <a:pt x="9144000" y="1956288"/>
                </a:cubicBezTo>
                <a:lnTo>
                  <a:pt x="0" y="1956288"/>
                </a:lnTo>
                <a:lnTo>
                  <a:pt x="0" y="32610"/>
                </a:lnTo>
                <a:close/>
              </a:path>
            </a:pathLst>
          </a:custGeom>
          <a:solidFill>
            <a:srgbClr val="814723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-210738" y="3487789"/>
            <a:ext cx="9493997" cy="836107"/>
            <a:chOff x="-210738" y="2958749"/>
            <a:chExt cx="9493997" cy="1365148"/>
          </a:xfrm>
        </p:grpSpPr>
        <p:sp>
          <p:nvSpPr>
            <p:cNvPr id="33" name="Rectangle 3"/>
            <p:cNvSpPr/>
            <p:nvPr/>
          </p:nvSpPr>
          <p:spPr>
            <a:xfrm>
              <a:off x="-57684" y="3224743"/>
              <a:ext cx="9247413" cy="1099154"/>
            </a:xfrm>
            <a:custGeom>
              <a:avLst/>
              <a:gdLst>
                <a:gd name="connsiteX0" fmla="*/ 0 w 9144000"/>
                <a:gd name="connsiteY0" fmla="*/ 0 h 1923678"/>
                <a:gd name="connsiteX1" fmla="*/ 9144000 w 9144000"/>
                <a:gd name="connsiteY1" fmla="*/ 0 h 1923678"/>
                <a:gd name="connsiteX2" fmla="*/ 9144000 w 9144000"/>
                <a:gd name="connsiteY2" fmla="*/ 1923678 h 1923678"/>
                <a:gd name="connsiteX3" fmla="*/ 0 w 9144000"/>
                <a:gd name="connsiteY3" fmla="*/ 1923678 h 1923678"/>
                <a:gd name="connsiteX4" fmla="*/ 0 w 9144000"/>
                <a:gd name="connsiteY4" fmla="*/ 0 h 1923678"/>
                <a:gd name="connsiteX0" fmla="*/ 0 w 9144000"/>
                <a:gd name="connsiteY0" fmla="*/ 0 h 1923678"/>
                <a:gd name="connsiteX1" fmla="*/ 9144000 w 9144000"/>
                <a:gd name="connsiteY1" fmla="*/ 1923678 h 1923678"/>
                <a:gd name="connsiteX2" fmla="*/ 0 w 9144000"/>
                <a:gd name="connsiteY2" fmla="*/ 1923678 h 1923678"/>
                <a:gd name="connsiteX3" fmla="*/ 0 w 9144000"/>
                <a:gd name="connsiteY3" fmla="*/ 0 h 1923678"/>
                <a:gd name="connsiteX0" fmla="*/ 0 w 9144000"/>
                <a:gd name="connsiteY0" fmla="*/ 0 h 1923678"/>
                <a:gd name="connsiteX1" fmla="*/ 6142892 w 9144000"/>
                <a:gd name="connsiteY1" fmla="*/ 1270116 h 1923678"/>
                <a:gd name="connsiteX2" fmla="*/ 9144000 w 9144000"/>
                <a:gd name="connsiteY2" fmla="*/ 1923678 h 1923678"/>
                <a:gd name="connsiteX3" fmla="*/ 0 w 9144000"/>
                <a:gd name="connsiteY3" fmla="*/ 1923678 h 1923678"/>
                <a:gd name="connsiteX4" fmla="*/ 0 w 9144000"/>
                <a:gd name="connsiteY4" fmla="*/ 0 h 1923678"/>
                <a:gd name="connsiteX0" fmla="*/ 0 w 9144000"/>
                <a:gd name="connsiteY0" fmla="*/ 0 h 1923678"/>
                <a:gd name="connsiteX1" fmla="*/ 5967046 w 9144000"/>
                <a:gd name="connsiteY1" fmla="*/ 4024 h 1923678"/>
                <a:gd name="connsiteX2" fmla="*/ 9144000 w 9144000"/>
                <a:gd name="connsiteY2" fmla="*/ 1923678 h 1923678"/>
                <a:gd name="connsiteX3" fmla="*/ 0 w 9144000"/>
                <a:gd name="connsiteY3" fmla="*/ 1923678 h 1923678"/>
                <a:gd name="connsiteX4" fmla="*/ 0 w 9144000"/>
                <a:gd name="connsiteY4" fmla="*/ 0 h 1923678"/>
                <a:gd name="connsiteX0" fmla="*/ 0 w 9144000"/>
                <a:gd name="connsiteY0" fmla="*/ 0 h 1923678"/>
                <a:gd name="connsiteX1" fmla="*/ 5967046 w 9144000"/>
                <a:gd name="connsiteY1" fmla="*/ 4024 h 1923678"/>
                <a:gd name="connsiteX2" fmla="*/ 7702062 w 9144000"/>
                <a:gd name="connsiteY2" fmla="*/ 1070824 h 1923678"/>
                <a:gd name="connsiteX3" fmla="*/ 9144000 w 9144000"/>
                <a:gd name="connsiteY3" fmla="*/ 1923678 h 1923678"/>
                <a:gd name="connsiteX4" fmla="*/ 0 w 9144000"/>
                <a:gd name="connsiteY4" fmla="*/ 1923678 h 1923678"/>
                <a:gd name="connsiteX5" fmla="*/ 0 w 9144000"/>
                <a:gd name="connsiteY5" fmla="*/ 0 h 1923678"/>
                <a:gd name="connsiteX0" fmla="*/ 0 w 9144000"/>
                <a:gd name="connsiteY0" fmla="*/ 0 h 1923678"/>
                <a:gd name="connsiteX1" fmla="*/ 5967046 w 9144000"/>
                <a:gd name="connsiteY1" fmla="*/ 4024 h 1923678"/>
                <a:gd name="connsiteX2" fmla="*/ 7784124 w 9144000"/>
                <a:gd name="connsiteY2" fmla="*/ 1598362 h 1923678"/>
                <a:gd name="connsiteX3" fmla="*/ 9144000 w 9144000"/>
                <a:gd name="connsiteY3" fmla="*/ 1923678 h 1923678"/>
                <a:gd name="connsiteX4" fmla="*/ 0 w 9144000"/>
                <a:gd name="connsiteY4" fmla="*/ 1923678 h 1923678"/>
                <a:gd name="connsiteX5" fmla="*/ 0 w 9144000"/>
                <a:gd name="connsiteY5" fmla="*/ 0 h 1923678"/>
                <a:gd name="connsiteX0" fmla="*/ 0 w 9144000"/>
                <a:gd name="connsiteY0" fmla="*/ 0 h 1923678"/>
                <a:gd name="connsiteX1" fmla="*/ 5967046 w 9144000"/>
                <a:gd name="connsiteY1" fmla="*/ 4024 h 1923678"/>
                <a:gd name="connsiteX2" fmla="*/ 7784124 w 9144000"/>
                <a:gd name="connsiteY2" fmla="*/ 1598362 h 1923678"/>
                <a:gd name="connsiteX3" fmla="*/ 8593015 w 9144000"/>
                <a:gd name="connsiteY3" fmla="*/ 1785932 h 1923678"/>
                <a:gd name="connsiteX4" fmla="*/ 9144000 w 9144000"/>
                <a:gd name="connsiteY4" fmla="*/ 1923678 h 1923678"/>
                <a:gd name="connsiteX5" fmla="*/ 0 w 9144000"/>
                <a:gd name="connsiteY5" fmla="*/ 1923678 h 1923678"/>
                <a:gd name="connsiteX6" fmla="*/ 0 w 9144000"/>
                <a:gd name="connsiteY6" fmla="*/ 0 h 1923678"/>
                <a:gd name="connsiteX0" fmla="*/ 0 w 9144000"/>
                <a:gd name="connsiteY0" fmla="*/ 0 h 1923678"/>
                <a:gd name="connsiteX1" fmla="*/ 5967046 w 9144000"/>
                <a:gd name="connsiteY1" fmla="*/ 4024 h 1923678"/>
                <a:gd name="connsiteX2" fmla="*/ 7784124 w 9144000"/>
                <a:gd name="connsiteY2" fmla="*/ 1598362 h 1923678"/>
                <a:gd name="connsiteX3" fmla="*/ 9132277 w 9144000"/>
                <a:gd name="connsiteY3" fmla="*/ 1586640 h 1923678"/>
                <a:gd name="connsiteX4" fmla="*/ 9144000 w 9144000"/>
                <a:gd name="connsiteY4" fmla="*/ 1923678 h 1923678"/>
                <a:gd name="connsiteX5" fmla="*/ 0 w 9144000"/>
                <a:gd name="connsiteY5" fmla="*/ 1923678 h 1923678"/>
                <a:gd name="connsiteX6" fmla="*/ 0 w 9144000"/>
                <a:gd name="connsiteY6" fmla="*/ 0 h 1923678"/>
                <a:gd name="connsiteX0" fmla="*/ 0 w 9144000"/>
                <a:gd name="connsiteY0" fmla="*/ 0 h 1923678"/>
                <a:gd name="connsiteX1" fmla="*/ 5146431 w 9144000"/>
                <a:gd name="connsiteY1" fmla="*/ 4024 h 1923678"/>
                <a:gd name="connsiteX2" fmla="*/ 7784124 w 9144000"/>
                <a:gd name="connsiteY2" fmla="*/ 1598362 h 1923678"/>
                <a:gd name="connsiteX3" fmla="*/ 9132277 w 9144000"/>
                <a:gd name="connsiteY3" fmla="*/ 1586640 h 1923678"/>
                <a:gd name="connsiteX4" fmla="*/ 9144000 w 9144000"/>
                <a:gd name="connsiteY4" fmla="*/ 1923678 h 1923678"/>
                <a:gd name="connsiteX5" fmla="*/ 0 w 9144000"/>
                <a:gd name="connsiteY5" fmla="*/ 1923678 h 1923678"/>
                <a:gd name="connsiteX6" fmla="*/ 0 w 9144000"/>
                <a:gd name="connsiteY6" fmla="*/ 0 h 1923678"/>
                <a:gd name="connsiteX0" fmla="*/ 0 w 9144000"/>
                <a:gd name="connsiteY0" fmla="*/ 0 h 1923678"/>
                <a:gd name="connsiteX1" fmla="*/ 5146431 w 9144000"/>
                <a:gd name="connsiteY1" fmla="*/ 4024 h 1923678"/>
                <a:gd name="connsiteX2" fmla="*/ 6529755 w 9144000"/>
                <a:gd name="connsiteY2" fmla="*/ 1574915 h 1923678"/>
                <a:gd name="connsiteX3" fmla="*/ 9132277 w 9144000"/>
                <a:gd name="connsiteY3" fmla="*/ 1586640 h 1923678"/>
                <a:gd name="connsiteX4" fmla="*/ 9144000 w 9144000"/>
                <a:gd name="connsiteY4" fmla="*/ 1923678 h 1923678"/>
                <a:gd name="connsiteX5" fmla="*/ 0 w 9144000"/>
                <a:gd name="connsiteY5" fmla="*/ 1923678 h 1923678"/>
                <a:gd name="connsiteX6" fmla="*/ 0 w 9144000"/>
                <a:gd name="connsiteY6" fmla="*/ 0 h 1923678"/>
                <a:gd name="connsiteX0" fmla="*/ 0 w 9144000"/>
                <a:gd name="connsiteY0" fmla="*/ 0 h 1923678"/>
                <a:gd name="connsiteX1" fmla="*/ 5146431 w 9144000"/>
                <a:gd name="connsiteY1" fmla="*/ 4024 h 1923678"/>
                <a:gd name="connsiteX2" fmla="*/ 9132277 w 9144000"/>
                <a:gd name="connsiteY2" fmla="*/ 1586640 h 1923678"/>
                <a:gd name="connsiteX3" fmla="*/ 9144000 w 9144000"/>
                <a:gd name="connsiteY3" fmla="*/ 1923678 h 1923678"/>
                <a:gd name="connsiteX4" fmla="*/ 0 w 9144000"/>
                <a:gd name="connsiteY4" fmla="*/ 1923678 h 1923678"/>
                <a:gd name="connsiteX5" fmla="*/ 0 w 9144000"/>
                <a:gd name="connsiteY5" fmla="*/ 0 h 1923678"/>
                <a:gd name="connsiteX0" fmla="*/ 0 w 9144000"/>
                <a:gd name="connsiteY0" fmla="*/ 32610 h 1956288"/>
                <a:gd name="connsiteX1" fmla="*/ 5146431 w 9144000"/>
                <a:gd name="connsiteY1" fmla="*/ 36634 h 1956288"/>
                <a:gd name="connsiteX2" fmla="*/ 9141802 w 9144000"/>
                <a:gd name="connsiteY2" fmla="*/ 0 h 1956288"/>
                <a:gd name="connsiteX3" fmla="*/ 9144000 w 9144000"/>
                <a:gd name="connsiteY3" fmla="*/ 1956288 h 1956288"/>
                <a:gd name="connsiteX4" fmla="*/ 0 w 9144000"/>
                <a:gd name="connsiteY4" fmla="*/ 1956288 h 1956288"/>
                <a:gd name="connsiteX5" fmla="*/ 0 w 9144000"/>
                <a:gd name="connsiteY5" fmla="*/ 32610 h 1956288"/>
                <a:gd name="connsiteX0" fmla="*/ 10254 w 9154254"/>
                <a:gd name="connsiteY0" fmla="*/ 32610 h 1956288"/>
                <a:gd name="connsiteX1" fmla="*/ 5156685 w 9154254"/>
                <a:gd name="connsiteY1" fmla="*/ 36634 h 1956288"/>
                <a:gd name="connsiteX2" fmla="*/ 9152056 w 9154254"/>
                <a:gd name="connsiteY2" fmla="*/ 0 h 1956288"/>
                <a:gd name="connsiteX3" fmla="*/ 9154254 w 9154254"/>
                <a:gd name="connsiteY3" fmla="*/ 1956288 h 1956288"/>
                <a:gd name="connsiteX4" fmla="*/ 10254 w 9154254"/>
                <a:gd name="connsiteY4" fmla="*/ 1956288 h 1956288"/>
                <a:gd name="connsiteX5" fmla="*/ 0 w 9154254"/>
                <a:gd name="connsiteY5" fmla="*/ 1909481 h 1956288"/>
                <a:gd name="connsiteX6" fmla="*/ 10254 w 9154254"/>
                <a:gd name="connsiteY6" fmla="*/ 32610 h 1956288"/>
                <a:gd name="connsiteX0" fmla="*/ 133302 w 9277302"/>
                <a:gd name="connsiteY0" fmla="*/ 32610 h 2035404"/>
                <a:gd name="connsiteX1" fmla="*/ 5279733 w 9277302"/>
                <a:gd name="connsiteY1" fmla="*/ 36634 h 2035404"/>
                <a:gd name="connsiteX2" fmla="*/ 9275104 w 9277302"/>
                <a:gd name="connsiteY2" fmla="*/ 0 h 2035404"/>
                <a:gd name="connsiteX3" fmla="*/ 9277302 w 9277302"/>
                <a:gd name="connsiteY3" fmla="*/ 1956288 h 2035404"/>
                <a:gd name="connsiteX4" fmla="*/ 133302 w 9277302"/>
                <a:gd name="connsiteY4" fmla="*/ 1956288 h 2035404"/>
                <a:gd name="connsiteX5" fmla="*/ 0 w 9277302"/>
                <a:gd name="connsiteY5" fmla="*/ 2035404 h 2035404"/>
                <a:gd name="connsiteX6" fmla="*/ 133302 w 9277302"/>
                <a:gd name="connsiteY6" fmla="*/ 32610 h 2035404"/>
                <a:gd name="connsiteX0" fmla="*/ 133302 w 9277302"/>
                <a:gd name="connsiteY0" fmla="*/ 32610 h 2873721"/>
                <a:gd name="connsiteX1" fmla="*/ 5279733 w 9277302"/>
                <a:gd name="connsiteY1" fmla="*/ 36634 h 2873721"/>
                <a:gd name="connsiteX2" fmla="*/ 9275104 w 9277302"/>
                <a:gd name="connsiteY2" fmla="*/ 0 h 2873721"/>
                <a:gd name="connsiteX3" fmla="*/ 9277302 w 9277302"/>
                <a:gd name="connsiteY3" fmla="*/ 1956288 h 2873721"/>
                <a:gd name="connsiteX4" fmla="*/ 3506867 w 9277302"/>
                <a:gd name="connsiteY4" fmla="*/ 2873721 h 2873721"/>
                <a:gd name="connsiteX5" fmla="*/ 0 w 9277302"/>
                <a:gd name="connsiteY5" fmla="*/ 2035404 h 2873721"/>
                <a:gd name="connsiteX6" fmla="*/ 133302 w 9277302"/>
                <a:gd name="connsiteY6" fmla="*/ 32610 h 2873721"/>
                <a:gd name="connsiteX0" fmla="*/ 0 w 9144000"/>
                <a:gd name="connsiteY0" fmla="*/ 32610 h 2898870"/>
                <a:gd name="connsiteX1" fmla="*/ 5146431 w 9144000"/>
                <a:gd name="connsiteY1" fmla="*/ 36634 h 2898870"/>
                <a:gd name="connsiteX2" fmla="*/ 9141802 w 9144000"/>
                <a:gd name="connsiteY2" fmla="*/ 0 h 2898870"/>
                <a:gd name="connsiteX3" fmla="*/ 9144000 w 9144000"/>
                <a:gd name="connsiteY3" fmla="*/ 1956288 h 2898870"/>
                <a:gd name="connsiteX4" fmla="*/ 3373565 w 9144000"/>
                <a:gd name="connsiteY4" fmla="*/ 2873721 h 2898870"/>
                <a:gd name="connsiteX5" fmla="*/ 10253 w 9144000"/>
                <a:gd name="connsiteY5" fmla="*/ 2898870 h 2898870"/>
                <a:gd name="connsiteX6" fmla="*/ 0 w 9144000"/>
                <a:gd name="connsiteY6" fmla="*/ 32610 h 2898870"/>
                <a:gd name="connsiteX0" fmla="*/ 0 w 9144000"/>
                <a:gd name="connsiteY0" fmla="*/ 32610 h 2999642"/>
                <a:gd name="connsiteX1" fmla="*/ 5146431 w 9144000"/>
                <a:gd name="connsiteY1" fmla="*/ 36634 h 2999642"/>
                <a:gd name="connsiteX2" fmla="*/ 9141802 w 9144000"/>
                <a:gd name="connsiteY2" fmla="*/ 0 h 2999642"/>
                <a:gd name="connsiteX3" fmla="*/ 9144000 w 9144000"/>
                <a:gd name="connsiteY3" fmla="*/ 1956288 h 2999642"/>
                <a:gd name="connsiteX4" fmla="*/ 3363312 w 9144000"/>
                <a:gd name="connsiteY4" fmla="*/ 2999642 h 2999642"/>
                <a:gd name="connsiteX5" fmla="*/ 10253 w 9144000"/>
                <a:gd name="connsiteY5" fmla="*/ 2898870 h 2999642"/>
                <a:gd name="connsiteX6" fmla="*/ 0 w 9144000"/>
                <a:gd name="connsiteY6" fmla="*/ 32610 h 2999642"/>
                <a:gd name="connsiteX0" fmla="*/ 0 w 9144000"/>
                <a:gd name="connsiteY0" fmla="*/ 32610 h 2999642"/>
                <a:gd name="connsiteX1" fmla="*/ 5146431 w 9144000"/>
                <a:gd name="connsiteY1" fmla="*/ 36634 h 2999642"/>
                <a:gd name="connsiteX2" fmla="*/ 9141802 w 9144000"/>
                <a:gd name="connsiteY2" fmla="*/ 0 h 2999642"/>
                <a:gd name="connsiteX3" fmla="*/ 9144000 w 9144000"/>
                <a:gd name="connsiteY3" fmla="*/ 1956288 h 2999642"/>
                <a:gd name="connsiteX4" fmla="*/ 5978079 w 9144000"/>
                <a:gd name="connsiteY4" fmla="*/ 2539089 h 2999642"/>
                <a:gd name="connsiteX5" fmla="*/ 3363312 w 9144000"/>
                <a:gd name="connsiteY5" fmla="*/ 2999642 h 2999642"/>
                <a:gd name="connsiteX6" fmla="*/ 10253 w 9144000"/>
                <a:gd name="connsiteY6" fmla="*/ 2898870 h 2999642"/>
                <a:gd name="connsiteX7" fmla="*/ 0 w 9144000"/>
                <a:gd name="connsiteY7" fmla="*/ 32610 h 2999642"/>
                <a:gd name="connsiteX0" fmla="*/ 0 w 9144000"/>
                <a:gd name="connsiteY0" fmla="*/ 32610 h 2999642"/>
                <a:gd name="connsiteX1" fmla="*/ 5146431 w 9144000"/>
                <a:gd name="connsiteY1" fmla="*/ 36634 h 2999642"/>
                <a:gd name="connsiteX2" fmla="*/ 9141802 w 9144000"/>
                <a:gd name="connsiteY2" fmla="*/ 0 h 2999642"/>
                <a:gd name="connsiteX3" fmla="*/ 9144000 w 9144000"/>
                <a:gd name="connsiteY3" fmla="*/ 1956288 h 2999642"/>
                <a:gd name="connsiteX4" fmla="*/ 5998587 w 9144000"/>
                <a:gd name="connsiteY4" fmla="*/ 2934843 h 2999642"/>
                <a:gd name="connsiteX5" fmla="*/ 3363312 w 9144000"/>
                <a:gd name="connsiteY5" fmla="*/ 2999642 h 2999642"/>
                <a:gd name="connsiteX6" fmla="*/ 10253 w 9144000"/>
                <a:gd name="connsiteY6" fmla="*/ 2898870 h 2999642"/>
                <a:gd name="connsiteX7" fmla="*/ 0 w 9144000"/>
                <a:gd name="connsiteY7" fmla="*/ 32610 h 2999642"/>
                <a:gd name="connsiteX0" fmla="*/ 0 w 9144000"/>
                <a:gd name="connsiteY0" fmla="*/ 32610 h 2999642"/>
                <a:gd name="connsiteX1" fmla="*/ 5146431 w 9144000"/>
                <a:gd name="connsiteY1" fmla="*/ 36634 h 2999642"/>
                <a:gd name="connsiteX2" fmla="*/ 9141802 w 9144000"/>
                <a:gd name="connsiteY2" fmla="*/ 0 h 2999642"/>
                <a:gd name="connsiteX3" fmla="*/ 9144000 w 9144000"/>
                <a:gd name="connsiteY3" fmla="*/ 1956288 h 2999642"/>
                <a:gd name="connsiteX4" fmla="*/ 5998587 w 9144000"/>
                <a:gd name="connsiteY4" fmla="*/ 2934843 h 2999642"/>
                <a:gd name="connsiteX5" fmla="*/ 3363312 w 9144000"/>
                <a:gd name="connsiteY5" fmla="*/ 2999642 h 2999642"/>
                <a:gd name="connsiteX6" fmla="*/ 10253 w 9144000"/>
                <a:gd name="connsiteY6" fmla="*/ 2898870 h 2999642"/>
                <a:gd name="connsiteX7" fmla="*/ 0 w 9144000"/>
                <a:gd name="connsiteY7" fmla="*/ 32610 h 2999642"/>
                <a:gd name="connsiteX0" fmla="*/ 0 w 9144000"/>
                <a:gd name="connsiteY0" fmla="*/ 32610 h 2999642"/>
                <a:gd name="connsiteX1" fmla="*/ 5146431 w 9144000"/>
                <a:gd name="connsiteY1" fmla="*/ 36634 h 2999642"/>
                <a:gd name="connsiteX2" fmla="*/ 9141802 w 9144000"/>
                <a:gd name="connsiteY2" fmla="*/ 0 h 2999642"/>
                <a:gd name="connsiteX3" fmla="*/ 9144000 w 9144000"/>
                <a:gd name="connsiteY3" fmla="*/ 1956288 h 2999642"/>
                <a:gd name="connsiteX4" fmla="*/ 5998587 w 9144000"/>
                <a:gd name="connsiteY4" fmla="*/ 2934843 h 2999642"/>
                <a:gd name="connsiteX5" fmla="*/ 3363312 w 9144000"/>
                <a:gd name="connsiteY5" fmla="*/ 2999642 h 2999642"/>
                <a:gd name="connsiteX6" fmla="*/ 10253 w 9144000"/>
                <a:gd name="connsiteY6" fmla="*/ 2898870 h 2999642"/>
                <a:gd name="connsiteX7" fmla="*/ 0 w 9144000"/>
                <a:gd name="connsiteY7" fmla="*/ 32610 h 2999642"/>
                <a:gd name="connsiteX0" fmla="*/ 0 w 9144000"/>
                <a:gd name="connsiteY0" fmla="*/ 32610 h 2999642"/>
                <a:gd name="connsiteX1" fmla="*/ 5146431 w 9144000"/>
                <a:gd name="connsiteY1" fmla="*/ 36634 h 2999642"/>
                <a:gd name="connsiteX2" fmla="*/ 9141802 w 9144000"/>
                <a:gd name="connsiteY2" fmla="*/ 0 h 2999642"/>
                <a:gd name="connsiteX3" fmla="*/ 9144000 w 9144000"/>
                <a:gd name="connsiteY3" fmla="*/ 1956288 h 2999642"/>
                <a:gd name="connsiteX4" fmla="*/ 5906301 w 9144000"/>
                <a:gd name="connsiteY4" fmla="*/ 2952833 h 2999642"/>
                <a:gd name="connsiteX5" fmla="*/ 3363312 w 9144000"/>
                <a:gd name="connsiteY5" fmla="*/ 2999642 h 2999642"/>
                <a:gd name="connsiteX6" fmla="*/ 10253 w 9144000"/>
                <a:gd name="connsiteY6" fmla="*/ 2898870 h 2999642"/>
                <a:gd name="connsiteX7" fmla="*/ 0 w 9144000"/>
                <a:gd name="connsiteY7" fmla="*/ 32610 h 2999642"/>
                <a:gd name="connsiteX0" fmla="*/ 0 w 9141804"/>
                <a:gd name="connsiteY0" fmla="*/ 32610 h 2999642"/>
                <a:gd name="connsiteX1" fmla="*/ 5146431 w 9141804"/>
                <a:gd name="connsiteY1" fmla="*/ 36634 h 2999642"/>
                <a:gd name="connsiteX2" fmla="*/ 9141802 w 9141804"/>
                <a:gd name="connsiteY2" fmla="*/ 0 h 2999642"/>
                <a:gd name="connsiteX3" fmla="*/ 9007707 w 9141804"/>
                <a:gd name="connsiteY3" fmla="*/ 2912696 h 2999642"/>
                <a:gd name="connsiteX4" fmla="*/ 5906301 w 9141804"/>
                <a:gd name="connsiteY4" fmla="*/ 2952833 h 2999642"/>
                <a:gd name="connsiteX5" fmla="*/ 3363312 w 9141804"/>
                <a:gd name="connsiteY5" fmla="*/ 2999642 h 2999642"/>
                <a:gd name="connsiteX6" fmla="*/ 10253 w 9141804"/>
                <a:gd name="connsiteY6" fmla="*/ 2898870 h 2999642"/>
                <a:gd name="connsiteX7" fmla="*/ 0 w 9141804"/>
                <a:gd name="connsiteY7" fmla="*/ 32610 h 2999642"/>
                <a:gd name="connsiteX0" fmla="*/ 0 w 9007707"/>
                <a:gd name="connsiteY0" fmla="*/ 10873 h 2977905"/>
                <a:gd name="connsiteX1" fmla="*/ 5146431 w 9007707"/>
                <a:gd name="connsiteY1" fmla="*/ 14897 h 2977905"/>
                <a:gd name="connsiteX2" fmla="*/ 8993119 w 9007707"/>
                <a:gd name="connsiteY2" fmla="*/ 0 h 2977905"/>
                <a:gd name="connsiteX3" fmla="*/ 9007707 w 9007707"/>
                <a:gd name="connsiteY3" fmla="*/ 2890959 h 2977905"/>
                <a:gd name="connsiteX4" fmla="*/ 5906301 w 9007707"/>
                <a:gd name="connsiteY4" fmla="*/ 2931096 h 2977905"/>
                <a:gd name="connsiteX5" fmla="*/ 3363312 w 9007707"/>
                <a:gd name="connsiteY5" fmla="*/ 2977905 h 2977905"/>
                <a:gd name="connsiteX6" fmla="*/ 10253 w 9007707"/>
                <a:gd name="connsiteY6" fmla="*/ 2877133 h 2977905"/>
                <a:gd name="connsiteX7" fmla="*/ 0 w 9007707"/>
                <a:gd name="connsiteY7" fmla="*/ 10873 h 2977905"/>
                <a:gd name="connsiteX0" fmla="*/ 0 w 9007707"/>
                <a:gd name="connsiteY0" fmla="*/ 10873 h 2977905"/>
                <a:gd name="connsiteX1" fmla="*/ 5146431 w 9007707"/>
                <a:gd name="connsiteY1" fmla="*/ 14897 h 2977905"/>
                <a:gd name="connsiteX2" fmla="*/ 8993119 w 9007707"/>
                <a:gd name="connsiteY2" fmla="*/ 0 h 2977905"/>
                <a:gd name="connsiteX3" fmla="*/ 9007707 w 9007707"/>
                <a:gd name="connsiteY3" fmla="*/ 2890959 h 2977905"/>
                <a:gd name="connsiteX4" fmla="*/ 5906301 w 9007707"/>
                <a:gd name="connsiteY4" fmla="*/ 2931096 h 2977905"/>
                <a:gd name="connsiteX5" fmla="*/ 3363312 w 9007707"/>
                <a:gd name="connsiteY5" fmla="*/ 2977905 h 2977905"/>
                <a:gd name="connsiteX6" fmla="*/ 35033 w 9007707"/>
                <a:gd name="connsiteY6" fmla="*/ 2942343 h 2977905"/>
                <a:gd name="connsiteX7" fmla="*/ 0 w 9007707"/>
                <a:gd name="connsiteY7" fmla="*/ 10873 h 2977905"/>
                <a:gd name="connsiteX0" fmla="*/ 2929 w 9010636"/>
                <a:gd name="connsiteY0" fmla="*/ 10873 h 2977905"/>
                <a:gd name="connsiteX1" fmla="*/ 5149360 w 9010636"/>
                <a:gd name="connsiteY1" fmla="*/ 14897 h 2977905"/>
                <a:gd name="connsiteX2" fmla="*/ 8996048 w 9010636"/>
                <a:gd name="connsiteY2" fmla="*/ 0 h 2977905"/>
                <a:gd name="connsiteX3" fmla="*/ 9010636 w 9010636"/>
                <a:gd name="connsiteY3" fmla="*/ 2890959 h 2977905"/>
                <a:gd name="connsiteX4" fmla="*/ 5909230 w 9010636"/>
                <a:gd name="connsiteY4" fmla="*/ 2931096 h 2977905"/>
                <a:gd name="connsiteX5" fmla="*/ 3366241 w 9010636"/>
                <a:gd name="connsiteY5" fmla="*/ 2977905 h 2977905"/>
                <a:gd name="connsiteX6" fmla="*/ 791 w 9010636"/>
                <a:gd name="connsiteY6" fmla="*/ 2942343 h 2977905"/>
                <a:gd name="connsiteX7" fmla="*/ 2929 w 9010636"/>
                <a:gd name="connsiteY7" fmla="*/ 10873 h 2977905"/>
                <a:gd name="connsiteX0" fmla="*/ 2929 w 9010636"/>
                <a:gd name="connsiteY0" fmla="*/ 10873 h 2977905"/>
                <a:gd name="connsiteX1" fmla="*/ 5149360 w 9010636"/>
                <a:gd name="connsiteY1" fmla="*/ 14897 h 2977905"/>
                <a:gd name="connsiteX2" fmla="*/ 8996048 w 9010636"/>
                <a:gd name="connsiteY2" fmla="*/ 0 h 2977905"/>
                <a:gd name="connsiteX3" fmla="*/ 9010636 w 9010636"/>
                <a:gd name="connsiteY3" fmla="*/ 2890959 h 2977905"/>
                <a:gd name="connsiteX4" fmla="*/ 5909230 w 9010636"/>
                <a:gd name="connsiteY4" fmla="*/ 2931096 h 2977905"/>
                <a:gd name="connsiteX5" fmla="*/ 3366241 w 9010636"/>
                <a:gd name="connsiteY5" fmla="*/ 2977905 h 2977905"/>
                <a:gd name="connsiteX6" fmla="*/ 791 w 9010636"/>
                <a:gd name="connsiteY6" fmla="*/ 2942343 h 2977905"/>
                <a:gd name="connsiteX7" fmla="*/ 2929 w 9010636"/>
                <a:gd name="connsiteY7" fmla="*/ 10873 h 2977905"/>
                <a:gd name="connsiteX0" fmla="*/ 2929 w 9010636"/>
                <a:gd name="connsiteY0" fmla="*/ 10873 h 2977905"/>
                <a:gd name="connsiteX1" fmla="*/ 5149360 w 9010636"/>
                <a:gd name="connsiteY1" fmla="*/ 14897 h 2977905"/>
                <a:gd name="connsiteX2" fmla="*/ 8996048 w 9010636"/>
                <a:gd name="connsiteY2" fmla="*/ 0 h 2977905"/>
                <a:gd name="connsiteX3" fmla="*/ 9010636 w 9010636"/>
                <a:gd name="connsiteY3" fmla="*/ 2890959 h 2977905"/>
                <a:gd name="connsiteX4" fmla="*/ 5909230 w 9010636"/>
                <a:gd name="connsiteY4" fmla="*/ 2931096 h 2977905"/>
                <a:gd name="connsiteX5" fmla="*/ 4686441 w 9010636"/>
                <a:gd name="connsiteY5" fmla="*/ 1688740 h 2977905"/>
                <a:gd name="connsiteX6" fmla="*/ 3366241 w 9010636"/>
                <a:gd name="connsiteY6" fmla="*/ 2977905 h 2977905"/>
                <a:gd name="connsiteX7" fmla="*/ 791 w 9010636"/>
                <a:gd name="connsiteY7" fmla="*/ 2942343 h 2977905"/>
                <a:gd name="connsiteX8" fmla="*/ 2929 w 9010636"/>
                <a:gd name="connsiteY8" fmla="*/ 10873 h 2977905"/>
                <a:gd name="connsiteX0" fmla="*/ 2929 w 9010636"/>
                <a:gd name="connsiteY0" fmla="*/ 10873 h 2977905"/>
                <a:gd name="connsiteX1" fmla="*/ 5149360 w 9010636"/>
                <a:gd name="connsiteY1" fmla="*/ 14897 h 2977905"/>
                <a:gd name="connsiteX2" fmla="*/ 8996048 w 9010636"/>
                <a:gd name="connsiteY2" fmla="*/ 0 h 2977905"/>
                <a:gd name="connsiteX3" fmla="*/ 9010636 w 9010636"/>
                <a:gd name="connsiteY3" fmla="*/ 2890959 h 2977905"/>
                <a:gd name="connsiteX4" fmla="*/ 5909230 w 9010636"/>
                <a:gd name="connsiteY4" fmla="*/ 2931096 h 2977905"/>
                <a:gd name="connsiteX5" fmla="*/ 4686441 w 9010636"/>
                <a:gd name="connsiteY5" fmla="*/ 1688740 h 2977905"/>
                <a:gd name="connsiteX6" fmla="*/ 3366241 w 9010636"/>
                <a:gd name="connsiteY6" fmla="*/ 2977905 h 2977905"/>
                <a:gd name="connsiteX7" fmla="*/ 791 w 9010636"/>
                <a:gd name="connsiteY7" fmla="*/ 2942343 h 2977905"/>
                <a:gd name="connsiteX8" fmla="*/ 2929 w 9010636"/>
                <a:gd name="connsiteY8" fmla="*/ 10873 h 2977905"/>
                <a:gd name="connsiteX0" fmla="*/ 2929 w 9010636"/>
                <a:gd name="connsiteY0" fmla="*/ 10873 h 2977905"/>
                <a:gd name="connsiteX1" fmla="*/ 5149360 w 9010636"/>
                <a:gd name="connsiteY1" fmla="*/ 14897 h 2977905"/>
                <a:gd name="connsiteX2" fmla="*/ 8996048 w 9010636"/>
                <a:gd name="connsiteY2" fmla="*/ 0 h 2977905"/>
                <a:gd name="connsiteX3" fmla="*/ 9010636 w 9010636"/>
                <a:gd name="connsiteY3" fmla="*/ 2890959 h 2977905"/>
                <a:gd name="connsiteX4" fmla="*/ 5909230 w 9010636"/>
                <a:gd name="connsiteY4" fmla="*/ 2931096 h 2977905"/>
                <a:gd name="connsiteX5" fmla="*/ 4686441 w 9010636"/>
                <a:gd name="connsiteY5" fmla="*/ 1688740 h 2977905"/>
                <a:gd name="connsiteX6" fmla="*/ 3366241 w 9010636"/>
                <a:gd name="connsiteY6" fmla="*/ 2977905 h 2977905"/>
                <a:gd name="connsiteX7" fmla="*/ 791 w 9010636"/>
                <a:gd name="connsiteY7" fmla="*/ 2942343 h 2977905"/>
                <a:gd name="connsiteX8" fmla="*/ 2929 w 9010636"/>
                <a:gd name="connsiteY8" fmla="*/ 10873 h 2977905"/>
                <a:gd name="connsiteX0" fmla="*/ 2929 w 9010636"/>
                <a:gd name="connsiteY0" fmla="*/ 10873 h 2977905"/>
                <a:gd name="connsiteX1" fmla="*/ 5149360 w 9010636"/>
                <a:gd name="connsiteY1" fmla="*/ 14897 h 2977905"/>
                <a:gd name="connsiteX2" fmla="*/ 8996048 w 9010636"/>
                <a:gd name="connsiteY2" fmla="*/ 0 h 2977905"/>
                <a:gd name="connsiteX3" fmla="*/ 9010636 w 9010636"/>
                <a:gd name="connsiteY3" fmla="*/ 2890959 h 2977905"/>
                <a:gd name="connsiteX4" fmla="*/ 5909230 w 9010636"/>
                <a:gd name="connsiteY4" fmla="*/ 2931096 h 2977905"/>
                <a:gd name="connsiteX5" fmla="*/ 4686441 w 9010636"/>
                <a:gd name="connsiteY5" fmla="*/ 1688740 h 2977905"/>
                <a:gd name="connsiteX6" fmla="*/ 3366241 w 9010636"/>
                <a:gd name="connsiteY6" fmla="*/ 2977905 h 2977905"/>
                <a:gd name="connsiteX7" fmla="*/ 791 w 9010636"/>
                <a:gd name="connsiteY7" fmla="*/ 2942343 h 2977905"/>
                <a:gd name="connsiteX8" fmla="*/ 2929 w 9010636"/>
                <a:gd name="connsiteY8" fmla="*/ 10873 h 2977905"/>
                <a:gd name="connsiteX0" fmla="*/ 2929 w 9010636"/>
                <a:gd name="connsiteY0" fmla="*/ 10873 h 2977905"/>
                <a:gd name="connsiteX1" fmla="*/ 5149360 w 9010636"/>
                <a:gd name="connsiteY1" fmla="*/ 14897 h 2977905"/>
                <a:gd name="connsiteX2" fmla="*/ 8996048 w 9010636"/>
                <a:gd name="connsiteY2" fmla="*/ 0 h 2977905"/>
                <a:gd name="connsiteX3" fmla="*/ 9010636 w 9010636"/>
                <a:gd name="connsiteY3" fmla="*/ 2890959 h 2977905"/>
                <a:gd name="connsiteX4" fmla="*/ 5909230 w 9010636"/>
                <a:gd name="connsiteY4" fmla="*/ 2931096 h 2977905"/>
                <a:gd name="connsiteX5" fmla="*/ 4686441 w 9010636"/>
                <a:gd name="connsiteY5" fmla="*/ 1688740 h 2977905"/>
                <a:gd name="connsiteX6" fmla="*/ 3366241 w 9010636"/>
                <a:gd name="connsiteY6" fmla="*/ 2977905 h 2977905"/>
                <a:gd name="connsiteX7" fmla="*/ 791 w 9010636"/>
                <a:gd name="connsiteY7" fmla="*/ 2942343 h 2977905"/>
                <a:gd name="connsiteX8" fmla="*/ 2929 w 9010636"/>
                <a:gd name="connsiteY8" fmla="*/ 10873 h 2977905"/>
                <a:gd name="connsiteX0" fmla="*/ 2929 w 9010636"/>
                <a:gd name="connsiteY0" fmla="*/ 10873 h 2977905"/>
                <a:gd name="connsiteX1" fmla="*/ 5149360 w 9010636"/>
                <a:gd name="connsiteY1" fmla="*/ 14897 h 2977905"/>
                <a:gd name="connsiteX2" fmla="*/ 8996048 w 9010636"/>
                <a:gd name="connsiteY2" fmla="*/ 0 h 2977905"/>
                <a:gd name="connsiteX3" fmla="*/ 9010636 w 9010636"/>
                <a:gd name="connsiteY3" fmla="*/ 2890959 h 2977905"/>
                <a:gd name="connsiteX4" fmla="*/ 5909230 w 9010636"/>
                <a:gd name="connsiteY4" fmla="*/ 2931096 h 2977905"/>
                <a:gd name="connsiteX5" fmla="*/ 4686441 w 9010636"/>
                <a:gd name="connsiteY5" fmla="*/ 1688740 h 2977905"/>
                <a:gd name="connsiteX6" fmla="*/ 3366241 w 9010636"/>
                <a:gd name="connsiteY6" fmla="*/ 2977905 h 2977905"/>
                <a:gd name="connsiteX7" fmla="*/ 791 w 9010636"/>
                <a:gd name="connsiteY7" fmla="*/ 2942343 h 2977905"/>
                <a:gd name="connsiteX8" fmla="*/ 2929 w 9010636"/>
                <a:gd name="connsiteY8" fmla="*/ 10873 h 2977905"/>
                <a:gd name="connsiteX0" fmla="*/ 2929 w 9010636"/>
                <a:gd name="connsiteY0" fmla="*/ 10873 h 2942343"/>
                <a:gd name="connsiteX1" fmla="*/ 5149360 w 9010636"/>
                <a:gd name="connsiteY1" fmla="*/ 14897 h 2942343"/>
                <a:gd name="connsiteX2" fmla="*/ 8996048 w 9010636"/>
                <a:gd name="connsiteY2" fmla="*/ 0 h 2942343"/>
                <a:gd name="connsiteX3" fmla="*/ 9010636 w 9010636"/>
                <a:gd name="connsiteY3" fmla="*/ 2890959 h 2942343"/>
                <a:gd name="connsiteX4" fmla="*/ 5909230 w 9010636"/>
                <a:gd name="connsiteY4" fmla="*/ 2931096 h 2942343"/>
                <a:gd name="connsiteX5" fmla="*/ 4686441 w 9010636"/>
                <a:gd name="connsiteY5" fmla="*/ 1688740 h 2942343"/>
                <a:gd name="connsiteX6" fmla="*/ 3589266 w 9010636"/>
                <a:gd name="connsiteY6" fmla="*/ 2798579 h 2942343"/>
                <a:gd name="connsiteX7" fmla="*/ 791 w 9010636"/>
                <a:gd name="connsiteY7" fmla="*/ 2942343 h 2942343"/>
                <a:gd name="connsiteX8" fmla="*/ 2929 w 9010636"/>
                <a:gd name="connsiteY8" fmla="*/ 10873 h 2942343"/>
                <a:gd name="connsiteX0" fmla="*/ 2929 w 9010636"/>
                <a:gd name="connsiteY0" fmla="*/ 10873 h 2942343"/>
                <a:gd name="connsiteX1" fmla="*/ 5149360 w 9010636"/>
                <a:gd name="connsiteY1" fmla="*/ 14897 h 2942343"/>
                <a:gd name="connsiteX2" fmla="*/ 8996048 w 9010636"/>
                <a:gd name="connsiteY2" fmla="*/ 0 h 2942343"/>
                <a:gd name="connsiteX3" fmla="*/ 9010636 w 9010636"/>
                <a:gd name="connsiteY3" fmla="*/ 2890959 h 2942343"/>
                <a:gd name="connsiteX4" fmla="*/ 5909230 w 9010636"/>
                <a:gd name="connsiteY4" fmla="*/ 2931096 h 2942343"/>
                <a:gd name="connsiteX5" fmla="*/ 4686441 w 9010636"/>
                <a:gd name="connsiteY5" fmla="*/ 1737648 h 2942343"/>
                <a:gd name="connsiteX6" fmla="*/ 3589266 w 9010636"/>
                <a:gd name="connsiteY6" fmla="*/ 2798579 h 2942343"/>
                <a:gd name="connsiteX7" fmla="*/ 791 w 9010636"/>
                <a:gd name="connsiteY7" fmla="*/ 2942343 h 2942343"/>
                <a:gd name="connsiteX8" fmla="*/ 2929 w 9010636"/>
                <a:gd name="connsiteY8" fmla="*/ 10873 h 2942343"/>
                <a:gd name="connsiteX0" fmla="*/ 2929 w 9010636"/>
                <a:gd name="connsiteY0" fmla="*/ 10873 h 2942343"/>
                <a:gd name="connsiteX1" fmla="*/ 5149360 w 9010636"/>
                <a:gd name="connsiteY1" fmla="*/ 14897 h 2942343"/>
                <a:gd name="connsiteX2" fmla="*/ 8996048 w 9010636"/>
                <a:gd name="connsiteY2" fmla="*/ 0 h 2942343"/>
                <a:gd name="connsiteX3" fmla="*/ 9010636 w 9010636"/>
                <a:gd name="connsiteY3" fmla="*/ 2890959 h 2942343"/>
                <a:gd name="connsiteX4" fmla="*/ 5909230 w 9010636"/>
                <a:gd name="connsiteY4" fmla="*/ 2931096 h 2942343"/>
                <a:gd name="connsiteX5" fmla="*/ 4686441 w 9010636"/>
                <a:gd name="connsiteY5" fmla="*/ 1737648 h 2942343"/>
                <a:gd name="connsiteX6" fmla="*/ 3607851 w 9010636"/>
                <a:gd name="connsiteY6" fmla="*/ 2863789 h 2942343"/>
                <a:gd name="connsiteX7" fmla="*/ 791 w 9010636"/>
                <a:gd name="connsiteY7" fmla="*/ 2942343 h 2942343"/>
                <a:gd name="connsiteX8" fmla="*/ 2929 w 9010636"/>
                <a:gd name="connsiteY8" fmla="*/ 10873 h 2942343"/>
                <a:gd name="connsiteX0" fmla="*/ 2929 w 9010636"/>
                <a:gd name="connsiteY0" fmla="*/ 10873 h 2942343"/>
                <a:gd name="connsiteX1" fmla="*/ 5149360 w 9010636"/>
                <a:gd name="connsiteY1" fmla="*/ 14897 h 2942343"/>
                <a:gd name="connsiteX2" fmla="*/ 8996048 w 9010636"/>
                <a:gd name="connsiteY2" fmla="*/ 0 h 2942343"/>
                <a:gd name="connsiteX3" fmla="*/ 9010636 w 9010636"/>
                <a:gd name="connsiteY3" fmla="*/ 2890959 h 2942343"/>
                <a:gd name="connsiteX4" fmla="*/ 5909230 w 9010636"/>
                <a:gd name="connsiteY4" fmla="*/ 2931096 h 2942343"/>
                <a:gd name="connsiteX5" fmla="*/ 4728922 w 9010636"/>
                <a:gd name="connsiteY5" fmla="*/ 1077140 h 2942343"/>
                <a:gd name="connsiteX6" fmla="*/ 3607851 w 9010636"/>
                <a:gd name="connsiteY6" fmla="*/ 2863789 h 2942343"/>
                <a:gd name="connsiteX7" fmla="*/ 791 w 9010636"/>
                <a:gd name="connsiteY7" fmla="*/ 2942343 h 2942343"/>
                <a:gd name="connsiteX8" fmla="*/ 2929 w 9010636"/>
                <a:gd name="connsiteY8" fmla="*/ 10873 h 2942343"/>
                <a:gd name="connsiteX0" fmla="*/ 2929 w 9010636"/>
                <a:gd name="connsiteY0" fmla="*/ 10873 h 2942343"/>
                <a:gd name="connsiteX1" fmla="*/ 1333995 w 9010636"/>
                <a:gd name="connsiteY1" fmla="*/ 32174 h 2942343"/>
                <a:gd name="connsiteX2" fmla="*/ 5149360 w 9010636"/>
                <a:gd name="connsiteY2" fmla="*/ 14897 h 2942343"/>
                <a:gd name="connsiteX3" fmla="*/ 8996048 w 9010636"/>
                <a:gd name="connsiteY3" fmla="*/ 0 h 2942343"/>
                <a:gd name="connsiteX4" fmla="*/ 9010636 w 9010636"/>
                <a:gd name="connsiteY4" fmla="*/ 2890959 h 2942343"/>
                <a:gd name="connsiteX5" fmla="*/ 5909230 w 9010636"/>
                <a:gd name="connsiteY5" fmla="*/ 2931096 h 2942343"/>
                <a:gd name="connsiteX6" fmla="*/ 4728922 w 9010636"/>
                <a:gd name="connsiteY6" fmla="*/ 1077140 h 2942343"/>
                <a:gd name="connsiteX7" fmla="*/ 3607851 w 9010636"/>
                <a:gd name="connsiteY7" fmla="*/ 2863789 h 2942343"/>
                <a:gd name="connsiteX8" fmla="*/ 791 w 9010636"/>
                <a:gd name="connsiteY8" fmla="*/ 2942343 h 2942343"/>
                <a:gd name="connsiteX9" fmla="*/ 2929 w 9010636"/>
                <a:gd name="connsiteY9" fmla="*/ 10873 h 2942343"/>
                <a:gd name="connsiteX0" fmla="*/ 2929 w 9010636"/>
                <a:gd name="connsiteY0" fmla="*/ 10873 h 2942343"/>
                <a:gd name="connsiteX1" fmla="*/ 1319835 w 9010636"/>
                <a:gd name="connsiteY1" fmla="*/ 1120073 h 2942343"/>
                <a:gd name="connsiteX2" fmla="*/ 1333995 w 9010636"/>
                <a:gd name="connsiteY2" fmla="*/ 32174 h 2942343"/>
                <a:gd name="connsiteX3" fmla="*/ 5149360 w 9010636"/>
                <a:gd name="connsiteY3" fmla="*/ 14897 h 2942343"/>
                <a:gd name="connsiteX4" fmla="*/ 8996048 w 9010636"/>
                <a:gd name="connsiteY4" fmla="*/ 0 h 2942343"/>
                <a:gd name="connsiteX5" fmla="*/ 9010636 w 9010636"/>
                <a:gd name="connsiteY5" fmla="*/ 2890959 h 2942343"/>
                <a:gd name="connsiteX6" fmla="*/ 5909230 w 9010636"/>
                <a:gd name="connsiteY6" fmla="*/ 2931096 h 2942343"/>
                <a:gd name="connsiteX7" fmla="*/ 4728922 w 9010636"/>
                <a:gd name="connsiteY7" fmla="*/ 1077140 h 2942343"/>
                <a:gd name="connsiteX8" fmla="*/ 3607851 w 9010636"/>
                <a:gd name="connsiteY8" fmla="*/ 2863789 h 2942343"/>
                <a:gd name="connsiteX9" fmla="*/ 791 w 9010636"/>
                <a:gd name="connsiteY9" fmla="*/ 2942343 h 2942343"/>
                <a:gd name="connsiteX10" fmla="*/ 2929 w 9010636"/>
                <a:gd name="connsiteY10" fmla="*/ 10873 h 2942343"/>
                <a:gd name="connsiteX0" fmla="*/ 2929 w 9010636"/>
                <a:gd name="connsiteY0" fmla="*/ 10873 h 2942343"/>
                <a:gd name="connsiteX1" fmla="*/ 1319835 w 9010636"/>
                <a:gd name="connsiteY1" fmla="*/ 1120073 h 2942343"/>
                <a:gd name="connsiteX2" fmla="*/ 1900407 w 9010636"/>
                <a:gd name="connsiteY2" fmla="*/ 770392 h 2942343"/>
                <a:gd name="connsiteX3" fmla="*/ 5149360 w 9010636"/>
                <a:gd name="connsiteY3" fmla="*/ 14897 h 2942343"/>
                <a:gd name="connsiteX4" fmla="*/ 8996048 w 9010636"/>
                <a:gd name="connsiteY4" fmla="*/ 0 h 2942343"/>
                <a:gd name="connsiteX5" fmla="*/ 9010636 w 9010636"/>
                <a:gd name="connsiteY5" fmla="*/ 2890959 h 2942343"/>
                <a:gd name="connsiteX6" fmla="*/ 5909230 w 9010636"/>
                <a:gd name="connsiteY6" fmla="*/ 2931096 h 2942343"/>
                <a:gd name="connsiteX7" fmla="*/ 4728922 w 9010636"/>
                <a:gd name="connsiteY7" fmla="*/ 1077140 h 2942343"/>
                <a:gd name="connsiteX8" fmla="*/ 3607851 w 9010636"/>
                <a:gd name="connsiteY8" fmla="*/ 2863789 h 2942343"/>
                <a:gd name="connsiteX9" fmla="*/ 791 w 9010636"/>
                <a:gd name="connsiteY9" fmla="*/ 2942343 h 2942343"/>
                <a:gd name="connsiteX10" fmla="*/ 2929 w 9010636"/>
                <a:gd name="connsiteY10" fmla="*/ 10873 h 2942343"/>
                <a:gd name="connsiteX0" fmla="*/ 0 w 9021867"/>
                <a:gd name="connsiteY0" fmla="*/ 1059920 h 2942343"/>
                <a:gd name="connsiteX1" fmla="*/ 1331066 w 9021867"/>
                <a:gd name="connsiteY1" fmla="*/ 1120073 h 2942343"/>
                <a:gd name="connsiteX2" fmla="*/ 1911638 w 9021867"/>
                <a:gd name="connsiteY2" fmla="*/ 770392 h 2942343"/>
                <a:gd name="connsiteX3" fmla="*/ 5160591 w 9021867"/>
                <a:gd name="connsiteY3" fmla="*/ 14897 h 2942343"/>
                <a:gd name="connsiteX4" fmla="*/ 9007279 w 9021867"/>
                <a:gd name="connsiteY4" fmla="*/ 0 h 2942343"/>
                <a:gd name="connsiteX5" fmla="*/ 9021867 w 9021867"/>
                <a:gd name="connsiteY5" fmla="*/ 2890959 h 2942343"/>
                <a:gd name="connsiteX6" fmla="*/ 5920461 w 9021867"/>
                <a:gd name="connsiteY6" fmla="*/ 2931096 h 2942343"/>
                <a:gd name="connsiteX7" fmla="*/ 4740153 w 9021867"/>
                <a:gd name="connsiteY7" fmla="*/ 1077140 h 2942343"/>
                <a:gd name="connsiteX8" fmla="*/ 3619082 w 9021867"/>
                <a:gd name="connsiteY8" fmla="*/ 2863789 h 2942343"/>
                <a:gd name="connsiteX9" fmla="*/ 12022 w 9021867"/>
                <a:gd name="connsiteY9" fmla="*/ 2942343 h 2942343"/>
                <a:gd name="connsiteX10" fmla="*/ 0 w 9021867"/>
                <a:gd name="connsiteY10" fmla="*/ 1059920 h 2942343"/>
                <a:gd name="connsiteX0" fmla="*/ 0 w 9021867"/>
                <a:gd name="connsiteY0" fmla="*/ 1059920 h 2942343"/>
                <a:gd name="connsiteX1" fmla="*/ 1331066 w 9021867"/>
                <a:gd name="connsiteY1" fmla="*/ 1120073 h 2942343"/>
                <a:gd name="connsiteX2" fmla="*/ 1911638 w 9021867"/>
                <a:gd name="connsiteY2" fmla="*/ 770392 h 2942343"/>
                <a:gd name="connsiteX3" fmla="*/ 5160591 w 9021867"/>
                <a:gd name="connsiteY3" fmla="*/ 14897 h 2942343"/>
                <a:gd name="connsiteX4" fmla="*/ 9007279 w 9021867"/>
                <a:gd name="connsiteY4" fmla="*/ 0 h 2942343"/>
                <a:gd name="connsiteX5" fmla="*/ 9021867 w 9021867"/>
                <a:gd name="connsiteY5" fmla="*/ 2890959 h 2942343"/>
                <a:gd name="connsiteX6" fmla="*/ 5920461 w 9021867"/>
                <a:gd name="connsiteY6" fmla="*/ 2931096 h 2942343"/>
                <a:gd name="connsiteX7" fmla="*/ 4740153 w 9021867"/>
                <a:gd name="connsiteY7" fmla="*/ 1077140 h 2942343"/>
                <a:gd name="connsiteX8" fmla="*/ 3619082 w 9021867"/>
                <a:gd name="connsiteY8" fmla="*/ 2863789 h 2942343"/>
                <a:gd name="connsiteX9" fmla="*/ 12022 w 9021867"/>
                <a:gd name="connsiteY9" fmla="*/ 2942343 h 2942343"/>
                <a:gd name="connsiteX10" fmla="*/ 0 w 9021867"/>
                <a:gd name="connsiteY10" fmla="*/ 1059920 h 2942343"/>
                <a:gd name="connsiteX0" fmla="*/ 0 w 9021867"/>
                <a:gd name="connsiteY0" fmla="*/ 1059920 h 2942343"/>
                <a:gd name="connsiteX1" fmla="*/ 1331066 w 9021867"/>
                <a:gd name="connsiteY1" fmla="*/ 1120073 h 2942343"/>
                <a:gd name="connsiteX2" fmla="*/ 3058621 w 9021867"/>
                <a:gd name="connsiteY2" fmla="*/ 498418 h 2942343"/>
                <a:gd name="connsiteX3" fmla="*/ 5160591 w 9021867"/>
                <a:gd name="connsiteY3" fmla="*/ 14897 h 2942343"/>
                <a:gd name="connsiteX4" fmla="*/ 9007279 w 9021867"/>
                <a:gd name="connsiteY4" fmla="*/ 0 h 2942343"/>
                <a:gd name="connsiteX5" fmla="*/ 9021867 w 9021867"/>
                <a:gd name="connsiteY5" fmla="*/ 2890959 h 2942343"/>
                <a:gd name="connsiteX6" fmla="*/ 5920461 w 9021867"/>
                <a:gd name="connsiteY6" fmla="*/ 2931096 h 2942343"/>
                <a:gd name="connsiteX7" fmla="*/ 4740153 w 9021867"/>
                <a:gd name="connsiteY7" fmla="*/ 1077140 h 2942343"/>
                <a:gd name="connsiteX8" fmla="*/ 3619082 w 9021867"/>
                <a:gd name="connsiteY8" fmla="*/ 2863789 h 2942343"/>
                <a:gd name="connsiteX9" fmla="*/ 12022 w 9021867"/>
                <a:gd name="connsiteY9" fmla="*/ 2942343 h 2942343"/>
                <a:gd name="connsiteX10" fmla="*/ 0 w 9021867"/>
                <a:gd name="connsiteY10" fmla="*/ 1059920 h 2942343"/>
                <a:gd name="connsiteX0" fmla="*/ 0 w 9021867"/>
                <a:gd name="connsiteY0" fmla="*/ 1059920 h 2942343"/>
                <a:gd name="connsiteX1" fmla="*/ 1331066 w 9021867"/>
                <a:gd name="connsiteY1" fmla="*/ 1120073 h 2942343"/>
                <a:gd name="connsiteX2" fmla="*/ 3058621 w 9021867"/>
                <a:gd name="connsiteY2" fmla="*/ 498418 h 2942343"/>
                <a:gd name="connsiteX3" fmla="*/ 5160591 w 9021867"/>
                <a:gd name="connsiteY3" fmla="*/ 14897 h 2942343"/>
                <a:gd name="connsiteX4" fmla="*/ 9007279 w 9021867"/>
                <a:gd name="connsiteY4" fmla="*/ 0 h 2942343"/>
                <a:gd name="connsiteX5" fmla="*/ 9021867 w 9021867"/>
                <a:gd name="connsiteY5" fmla="*/ 2890959 h 2942343"/>
                <a:gd name="connsiteX6" fmla="*/ 5920461 w 9021867"/>
                <a:gd name="connsiteY6" fmla="*/ 2931096 h 2942343"/>
                <a:gd name="connsiteX7" fmla="*/ 4740153 w 9021867"/>
                <a:gd name="connsiteY7" fmla="*/ 1077140 h 2942343"/>
                <a:gd name="connsiteX8" fmla="*/ 3619082 w 9021867"/>
                <a:gd name="connsiteY8" fmla="*/ 2863789 h 2942343"/>
                <a:gd name="connsiteX9" fmla="*/ 12022 w 9021867"/>
                <a:gd name="connsiteY9" fmla="*/ 2942343 h 2942343"/>
                <a:gd name="connsiteX10" fmla="*/ 0 w 9021867"/>
                <a:gd name="connsiteY10" fmla="*/ 1059920 h 2942343"/>
                <a:gd name="connsiteX0" fmla="*/ 0 w 9021867"/>
                <a:gd name="connsiteY0" fmla="*/ 1059920 h 2942343"/>
                <a:gd name="connsiteX1" fmla="*/ 1331066 w 9021867"/>
                <a:gd name="connsiteY1" fmla="*/ 1120073 h 2942343"/>
                <a:gd name="connsiteX2" fmla="*/ 3058621 w 9021867"/>
                <a:gd name="connsiteY2" fmla="*/ 498418 h 2942343"/>
                <a:gd name="connsiteX3" fmla="*/ 5160591 w 9021867"/>
                <a:gd name="connsiteY3" fmla="*/ 14897 h 2942343"/>
                <a:gd name="connsiteX4" fmla="*/ 9007279 w 9021867"/>
                <a:gd name="connsiteY4" fmla="*/ 0 h 2942343"/>
                <a:gd name="connsiteX5" fmla="*/ 9021867 w 9021867"/>
                <a:gd name="connsiteY5" fmla="*/ 2890959 h 2942343"/>
                <a:gd name="connsiteX6" fmla="*/ 5920461 w 9021867"/>
                <a:gd name="connsiteY6" fmla="*/ 2931096 h 2942343"/>
                <a:gd name="connsiteX7" fmla="*/ 4740153 w 9021867"/>
                <a:gd name="connsiteY7" fmla="*/ 1077140 h 2942343"/>
                <a:gd name="connsiteX8" fmla="*/ 3619082 w 9021867"/>
                <a:gd name="connsiteY8" fmla="*/ 2863789 h 2942343"/>
                <a:gd name="connsiteX9" fmla="*/ 12022 w 9021867"/>
                <a:gd name="connsiteY9" fmla="*/ 2942343 h 2942343"/>
                <a:gd name="connsiteX10" fmla="*/ 0 w 9021867"/>
                <a:gd name="connsiteY10" fmla="*/ 1059920 h 2942343"/>
                <a:gd name="connsiteX0" fmla="*/ 0 w 9021867"/>
                <a:gd name="connsiteY0" fmla="*/ 1059920 h 2942343"/>
                <a:gd name="connsiteX1" fmla="*/ 1331066 w 9021867"/>
                <a:gd name="connsiteY1" fmla="*/ 1120073 h 2942343"/>
                <a:gd name="connsiteX2" fmla="*/ 3058621 w 9021867"/>
                <a:gd name="connsiteY2" fmla="*/ 498418 h 2942343"/>
                <a:gd name="connsiteX3" fmla="*/ 5811965 w 9021867"/>
                <a:gd name="connsiteY3" fmla="*/ 325724 h 2942343"/>
                <a:gd name="connsiteX4" fmla="*/ 9007279 w 9021867"/>
                <a:gd name="connsiteY4" fmla="*/ 0 h 2942343"/>
                <a:gd name="connsiteX5" fmla="*/ 9021867 w 9021867"/>
                <a:gd name="connsiteY5" fmla="*/ 2890959 h 2942343"/>
                <a:gd name="connsiteX6" fmla="*/ 5920461 w 9021867"/>
                <a:gd name="connsiteY6" fmla="*/ 2931096 h 2942343"/>
                <a:gd name="connsiteX7" fmla="*/ 4740153 w 9021867"/>
                <a:gd name="connsiteY7" fmla="*/ 1077140 h 2942343"/>
                <a:gd name="connsiteX8" fmla="*/ 3619082 w 9021867"/>
                <a:gd name="connsiteY8" fmla="*/ 2863789 h 2942343"/>
                <a:gd name="connsiteX9" fmla="*/ 12022 w 9021867"/>
                <a:gd name="connsiteY9" fmla="*/ 2942343 h 2942343"/>
                <a:gd name="connsiteX10" fmla="*/ 0 w 9021867"/>
                <a:gd name="connsiteY10" fmla="*/ 1059920 h 2942343"/>
                <a:gd name="connsiteX0" fmla="*/ 0 w 9021867"/>
                <a:gd name="connsiteY0" fmla="*/ 1059920 h 2942343"/>
                <a:gd name="connsiteX1" fmla="*/ 1331066 w 9021867"/>
                <a:gd name="connsiteY1" fmla="*/ 1120073 h 2942343"/>
                <a:gd name="connsiteX2" fmla="*/ 3058621 w 9021867"/>
                <a:gd name="connsiteY2" fmla="*/ 498418 h 2942343"/>
                <a:gd name="connsiteX3" fmla="*/ 5811965 w 9021867"/>
                <a:gd name="connsiteY3" fmla="*/ 325724 h 2942343"/>
                <a:gd name="connsiteX4" fmla="*/ 7349185 w 9021867"/>
                <a:gd name="connsiteY4" fmla="*/ 226443 h 2942343"/>
                <a:gd name="connsiteX5" fmla="*/ 9007279 w 9021867"/>
                <a:gd name="connsiteY5" fmla="*/ 0 h 2942343"/>
                <a:gd name="connsiteX6" fmla="*/ 9021867 w 9021867"/>
                <a:gd name="connsiteY6" fmla="*/ 2890959 h 2942343"/>
                <a:gd name="connsiteX7" fmla="*/ 5920461 w 9021867"/>
                <a:gd name="connsiteY7" fmla="*/ 2931096 h 2942343"/>
                <a:gd name="connsiteX8" fmla="*/ 4740153 w 9021867"/>
                <a:gd name="connsiteY8" fmla="*/ 1077140 h 2942343"/>
                <a:gd name="connsiteX9" fmla="*/ 3619082 w 9021867"/>
                <a:gd name="connsiteY9" fmla="*/ 2863789 h 2942343"/>
                <a:gd name="connsiteX10" fmla="*/ 12022 w 9021867"/>
                <a:gd name="connsiteY10" fmla="*/ 2942343 h 2942343"/>
                <a:gd name="connsiteX11" fmla="*/ 0 w 9021867"/>
                <a:gd name="connsiteY11" fmla="*/ 1059920 h 2942343"/>
                <a:gd name="connsiteX0" fmla="*/ 0 w 9021867"/>
                <a:gd name="connsiteY0" fmla="*/ 1059920 h 2942343"/>
                <a:gd name="connsiteX1" fmla="*/ 1331066 w 9021867"/>
                <a:gd name="connsiteY1" fmla="*/ 1120073 h 2942343"/>
                <a:gd name="connsiteX2" fmla="*/ 3058621 w 9021867"/>
                <a:gd name="connsiteY2" fmla="*/ 498418 h 2942343"/>
                <a:gd name="connsiteX3" fmla="*/ 5811965 w 9021867"/>
                <a:gd name="connsiteY3" fmla="*/ 325724 h 2942343"/>
                <a:gd name="connsiteX4" fmla="*/ 7476629 w 9021867"/>
                <a:gd name="connsiteY4" fmla="*/ 1314342 h 2942343"/>
                <a:gd name="connsiteX5" fmla="*/ 9007279 w 9021867"/>
                <a:gd name="connsiteY5" fmla="*/ 0 h 2942343"/>
                <a:gd name="connsiteX6" fmla="*/ 9021867 w 9021867"/>
                <a:gd name="connsiteY6" fmla="*/ 2890959 h 2942343"/>
                <a:gd name="connsiteX7" fmla="*/ 5920461 w 9021867"/>
                <a:gd name="connsiteY7" fmla="*/ 2931096 h 2942343"/>
                <a:gd name="connsiteX8" fmla="*/ 4740153 w 9021867"/>
                <a:gd name="connsiteY8" fmla="*/ 1077140 h 2942343"/>
                <a:gd name="connsiteX9" fmla="*/ 3619082 w 9021867"/>
                <a:gd name="connsiteY9" fmla="*/ 2863789 h 2942343"/>
                <a:gd name="connsiteX10" fmla="*/ 12022 w 9021867"/>
                <a:gd name="connsiteY10" fmla="*/ 2942343 h 2942343"/>
                <a:gd name="connsiteX11" fmla="*/ 0 w 9021867"/>
                <a:gd name="connsiteY11" fmla="*/ 1059920 h 2942343"/>
                <a:gd name="connsiteX0" fmla="*/ 0 w 9021867"/>
                <a:gd name="connsiteY0" fmla="*/ 1059920 h 2942343"/>
                <a:gd name="connsiteX1" fmla="*/ 1331066 w 9021867"/>
                <a:gd name="connsiteY1" fmla="*/ 1120073 h 2942343"/>
                <a:gd name="connsiteX2" fmla="*/ 3058621 w 9021867"/>
                <a:gd name="connsiteY2" fmla="*/ 498418 h 2942343"/>
                <a:gd name="connsiteX3" fmla="*/ 5811965 w 9021867"/>
                <a:gd name="connsiteY3" fmla="*/ 325724 h 2942343"/>
                <a:gd name="connsiteX4" fmla="*/ 7476630 w 9021867"/>
                <a:gd name="connsiteY4" fmla="*/ 1314342 h 2942343"/>
                <a:gd name="connsiteX5" fmla="*/ 9007279 w 9021867"/>
                <a:gd name="connsiteY5" fmla="*/ 0 h 2942343"/>
                <a:gd name="connsiteX6" fmla="*/ 9021867 w 9021867"/>
                <a:gd name="connsiteY6" fmla="*/ 2890959 h 2942343"/>
                <a:gd name="connsiteX7" fmla="*/ 5920461 w 9021867"/>
                <a:gd name="connsiteY7" fmla="*/ 2931096 h 2942343"/>
                <a:gd name="connsiteX8" fmla="*/ 4740153 w 9021867"/>
                <a:gd name="connsiteY8" fmla="*/ 1077140 h 2942343"/>
                <a:gd name="connsiteX9" fmla="*/ 3619082 w 9021867"/>
                <a:gd name="connsiteY9" fmla="*/ 2863789 h 2942343"/>
                <a:gd name="connsiteX10" fmla="*/ 12022 w 9021867"/>
                <a:gd name="connsiteY10" fmla="*/ 2942343 h 2942343"/>
                <a:gd name="connsiteX11" fmla="*/ 0 w 9021867"/>
                <a:gd name="connsiteY11" fmla="*/ 1059920 h 2942343"/>
                <a:gd name="connsiteX0" fmla="*/ 0 w 9021867"/>
                <a:gd name="connsiteY0" fmla="*/ 1059920 h 2942343"/>
                <a:gd name="connsiteX1" fmla="*/ 1331066 w 9021867"/>
                <a:gd name="connsiteY1" fmla="*/ 1120073 h 2942343"/>
                <a:gd name="connsiteX2" fmla="*/ 3058621 w 9021867"/>
                <a:gd name="connsiteY2" fmla="*/ 498418 h 2942343"/>
                <a:gd name="connsiteX3" fmla="*/ 5811965 w 9021867"/>
                <a:gd name="connsiteY3" fmla="*/ 325724 h 2942343"/>
                <a:gd name="connsiteX4" fmla="*/ 7476630 w 9021867"/>
                <a:gd name="connsiteY4" fmla="*/ 1314342 h 2942343"/>
                <a:gd name="connsiteX5" fmla="*/ 9007279 w 9021867"/>
                <a:gd name="connsiteY5" fmla="*/ 0 h 2942343"/>
                <a:gd name="connsiteX6" fmla="*/ 9021867 w 9021867"/>
                <a:gd name="connsiteY6" fmla="*/ 2890959 h 2942343"/>
                <a:gd name="connsiteX7" fmla="*/ 5920461 w 9021867"/>
                <a:gd name="connsiteY7" fmla="*/ 2931096 h 2942343"/>
                <a:gd name="connsiteX8" fmla="*/ 4740153 w 9021867"/>
                <a:gd name="connsiteY8" fmla="*/ 1077140 h 2942343"/>
                <a:gd name="connsiteX9" fmla="*/ 3619082 w 9021867"/>
                <a:gd name="connsiteY9" fmla="*/ 2863789 h 2942343"/>
                <a:gd name="connsiteX10" fmla="*/ 12022 w 9021867"/>
                <a:gd name="connsiteY10" fmla="*/ 2942343 h 2942343"/>
                <a:gd name="connsiteX11" fmla="*/ 0 w 9021867"/>
                <a:gd name="connsiteY11" fmla="*/ 1059920 h 2942343"/>
                <a:gd name="connsiteX0" fmla="*/ 0 w 9021867"/>
                <a:gd name="connsiteY0" fmla="*/ 1059920 h 2942343"/>
                <a:gd name="connsiteX1" fmla="*/ 1331066 w 9021867"/>
                <a:gd name="connsiteY1" fmla="*/ 1120073 h 2942343"/>
                <a:gd name="connsiteX2" fmla="*/ 3058621 w 9021867"/>
                <a:gd name="connsiteY2" fmla="*/ 498418 h 2942343"/>
                <a:gd name="connsiteX3" fmla="*/ 5811965 w 9021867"/>
                <a:gd name="connsiteY3" fmla="*/ 325724 h 2942343"/>
                <a:gd name="connsiteX4" fmla="*/ 7476630 w 9021867"/>
                <a:gd name="connsiteY4" fmla="*/ 1314342 h 2942343"/>
                <a:gd name="connsiteX5" fmla="*/ 9007279 w 9021867"/>
                <a:gd name="connsiteY5" fmla="*/ 0 h 2942343"/>
                <a:gd name="connsiteX6" fmla="*/ 9021867 w 9021867"/>
                <a:gd name="connsiteY6" fmla="*/ 2890959 h 2942343"/>
                <a:gd name="connsiteX7" fmla="*/ 5920461 w 9021867"/>
                <a:gd name="connsiteY7" fmla="*/ 2931096 h 2942343"/>
                <a:gd name="connsiteX8" fmla="*/ 4740153 w 9021867"/>
                <a:gd name="connsiteY8" fmla="*/ 1077140 h 2942343"/>
                <a:gd name="connsiteX9" fmla="*/ 3619082 w 9021867"/>
                <a:gd name="connsiteY9" fmla="*/ 2863789 h 2942343"/>
                <a:gd name="connsiteX10" fmla="*/ 12022 w 9021867"/>
                <a:gd name="connsiteY10" fmla="*/ 2942343 h 2942343"/>
                <a:gd name="connsiteX11" fmla="*/ 0 w 9021867"/>
                <a:gd name="connsiteY11" fmla="*/ 1059920 h 2942343"/>
                <a:gd name="connsiteX0" fmla="*/ 0 w 9021867"/>
                <a:gd name="connsiteY0" fmla="*/ 1059920 h 2942343"/>
                <a:gd name="connsiteX1" fmla="*/ 1331066 w 9021867"/>
                <a:gd name="connsiteY1" fmla="*/ 1120073 h 2942343"/>
                <a:gd name="connsiteX2" fmla="*/ 3058621 w 9021867"/>
                <a:gd name="connsiteY2" fmla="*/ 498418 h 2942343"/>
                <a:gd name="connsiteX3" fmla="*/ 5811965 w 9021867"/>
                <a:gd name="connsiteY3" fmla="*/ 325724 h 2942343"/>
                <a:gd name="connsiteX4" fmla="*/ 7476630 w 9021867"/>
                <a:gd name="connsiteY4" fmla="*/ 1314342 h 2942343"/>
                <a:gd name="connsiteX5" fmla="*/ 9007279 w 9021867"/>
                <a:gd name="connsiteY5" fmla="*/ 0 h 2942343"/>
                <a:gd name="connsiteX6" fmla="*/ 9021867 w 9021867"/>
                <a:gd name="connsiteY6" fmla="*/ 2890959 h 2942343"/>
                <a:gd name="connsiteX7" fmla="*/ 5920461 w 9021867"/>
                <a:gd name="connsiteY7" fmla="*/ 2931096 h 2942343"/>
                <a:gd name="connsiteX8" fmla="*/ 4740153 w 9021867"/>
                <a:gd name="connsiteY8" fmla="*/ 1077140 h 2942343"/>
                <a:gd name="connsiteX9" fmla="*/ 3619082 w 9021867"/>
                <a:gd name="connsiteY9" fmla="*/ 2863789 h 2942343"/>
                <a:gd name="connsiteX10" fmla="*/ 12022 w 9021867"/>
                <a:gd name="connsiteY10" fmla="*/ 2942343 h 2942343"/>
                <a:gd name="connsiteX11" fmla="*/ 0 w 9021867"/>
                <a:gd name="connsiteY11" fmla="*/ 1059920 h 2942343"/>
                <a:gd name="connsiteX0" fmla="*/ 0 w 9021867"/>
                <a:gd name="connsiteY0" fmla="*/ 1059920 h 2942343"/>
                <a:gd name="connsiteX1" fmla="*/ 1331066 w 9021867"/>
                <a:gd name="connsiteY1" fmla="*/ 1120073 h 2942343"/>
                <a:gd name="connsiteX2" fmla="*/ 3058621 w 9021867"/>
                <a:gd name="connsiteY2" fmla="*/ 498418 h 2942343"/>
                <a:gd name="connsiteX3" fmla="*/ 5811965 w 9021867"/>
                <a:gd name="connsiteY3" fmla="*/ 325724 h 2942343"/>
                <a:gd name="connsiteX4" fmla="*/ 7476630 w 9021867"/>
                <a:gd name="connsiteY4" fmla="*/ 1314342 h 2942343"/>
                <a:gd name="connsiteX5" fmla="*/ 9007279 w 9021867"/>
                <a:gd name="connsiteY5" fmla="*/ 0 h 2942343"/>
                <a:gd name="connsiteX6" fmla="*/ 9021867 w 9021867"/>
                <a:gd name="connsiteY6" fmla="*/ 2890959 h 2942343"/>
                <a:gd name="connsiteX7" fmla="*/ 5920461 w 9021867"/>
                <a:gd name="connsiteY7" fmla="*/ 2931096 h 2942343"/>
                <a:gd name="connsiteX8" fmla="*/ 4740154 w 9021867"/>
                <a:gd name="connsiteY8" fmla="*/ 873159 h 2942343"/>
                <a:gd name="connsiteX9" fmla="*/ 3619082 w 9021867"/>
                <a:gd name="connsiteY9" fmla="*/ 2863789 h 2942343"/>
                <a:gd name="connsiteX10" fmla="*/ 12022 w 9021867"/>
                <a:gd name="connsiteY10" fmla="*/ 2942343 h 2942343"/>
                <a:gd name="connsiteX11" fmla="*/ 0 w 9021867"/>
                <a:gd name="connsiteY11" fmla="*/ 1059920 h 2942343"/>
                <a:gd name="connsiteX0" fmla="*/ 0 w 9021867"/>
                <a:gd name="connsiteY0" fmla="*/ 1059920 h 2942343"/>
                <a:gd name="connsiteX1" fmla="*/ 1331066 w 9021867"/>
                <a:gd name="connsiteY1" fmla="*/ 1120073 h 2942343"/>
                <a:gd name="connsiteX2" fmla="*/ 3058621 w 9021867"/>
                <a:gd name="connsiteY2" fmla="*/ 498418 h 2942343"/>
                <a:gd name="connsiteX3" fmla="*/ 5811965 w 9021867"/>
                <a:gd name="connsiteY3" fmla="*/ 325724 h 2942343"/>
                <a:gd name="connsiteX4" fmla="*/ 7476630 w 9021867"/>
                <a:gd name="connsiteY4" fmla="*/ 1314342 h 2942343"/>
                <a:gd name="connsiteX5" fmla="*/ 9007279 w 9021867"/>
                <a:gd name="connsiteY5" fmla="*/ 0 h 2942343"/>
                <a:gd name="connsiteX6" fmla="*/ 9021867 w 9021867"/>
                <a:gd name="connsiteY6" fmla="*/ 2890959 h 2942343"/>
                <a:gd name="connsiteX7" fmla="*/ 5920461 w 9021867"/>
                <a:gd name="connsiteY7" fmla="*/ 2931096 h 2942343"/>
                <a:gd name="connsiteX8" fmla="*/ 4740154 w 9021867"/>
                <a:gd name="connsiteY8" fmla="*/ 873159 h 2942343"/>
                <a:gd name="connsiteX9" fmla="*/ 3619082 w 9021867"/>
                <a:gd name="connsiteY9" fmla="*/ 2863789 h 2942343"/>
                <a:gd name="connsiteX10" fmla="*/ 12022 w 9021867"/>
                <a:gd name="connsiteY10" fmla="*/ 2942343 h 2942343"/>
                <a:gd name="connsiteX11" fmla="*/ 0 w 9021867"/>
                <a:gd name="connsiteY11" fmla="*/ 1059920 h 2942343"/>
                <a:gd name="connsiteX0" fmla="*/ 0 w 9021867"/>
                <a:gd name="connsiteY0" fmla="*/ 1059920 h 2942343"/>
                <a:gd name="connsiteX1" fmla="*/ 1331066 w 9021867"/>
                <a:gd name="connsiteY1" fmla="*/ 1120073 h 2942343"/>
                <a:gd name="connsiteX2" fmla="*/ 3058621 w 9021867"/>
                <a:gd name="connsiteY2" fmla="*/ 498418 h 2942343"/>
                <a:gd name="connsiteX3" fmla="*/ 5811965 w 9021867"/>
                <a:gd name="connsiteY3" fmla="*/ 325724 h 2942343"/>
                <a:gd name="connsiteX4" fmla="*/ 7476630 w 9021867"/>
                <a:gd name="connsiteY4" fmla="*/ 1314342 h 2942343"/>
                <a:gd name="connsiteX5" fmla="*/ 9007279 w 9021867"/>
                <a:gd name="connsiteY5" fmla="*/ 0 h 2942343"/>
                <a:gd name="connsiteX6" fmla="*/ 9021867 w 9021867"/>
                <a:gd name="connsiteY6" fmla="*/ 2890959 h 2942343"/>
                <a:gd name="connsiteX7" fmla="*/ 5920461 w 9021867"/>
                <a:gd name="connsiteY7" fmla="*/ 2931096 h 2942343"/>
                <a:gd name="connsiteX8" fmla="*/ 4740154 w 9021867"/>
                <a:gd name="connsiteY8" fmla="*/ 873159 h 2942343"/>
                <a:gd name="connsiteX9" fmla="*/ 3619082 w 9021867"/>
                <a:gd name="connsiteY9" fmla="*/ 2863789 h 2942343"/>
                <a:gd name="connsiteX10" fmla="*/ 12022 w 9021867"/>
                <a:gd name="connsiteY10" fmla="*/ 2942343 h 2942343"/>
                <a:gd name="connsiteX11" fmla="*/ 0 w 9021867"/>
                <a:gd name="connsiteY11" fmla="*/ 1059920 h 2942343"/>
                <a:gd name="connsiteX0" fmla="*/ 0 w 9021867"/>
                <a:gd name="connsiteY0" fmla="*/ 1059920 h 2942343"/>
                <a:gd name="connsiteX1" fmla="*/ 1331066 w 9021867"/>
                <a:gd name="connsiteY1" fmla="*/ 1120073 h 2942343"/>
                <a:gd name="connsiteX2" fmla="*/ 3058621 w 9021867"/>
                <a:gd name="connsiteY2" fmla="*/ 498418 h 2942343"/>
                <a:gd name="connsiteX3" fmla="*/ 5811965 w 9021867"/>
                <a:gd name="connsiteY3" fmla="*/ 325724 h 2942343"/>
                <a:gd name="connsiteX4" fmla="*/ 7476630 w 9021867"/>
                <a:gd name="connsiteY4" fmla="*/ 1314342 h 2942343"/>
                <a:gd name="connsiteX5" fmla="*/ 9007279 w 9021867"/>
                <a:gd name="connsiteY5" fmla="*/ 0 h 2942343"/>
                <a:gd name="connsiteX6" fmla="*/ 9021867 w 9021867"/>
                <a:gd name="connsiteY6" fmla="*/ 2890959 h 2942343"/>
                <a:gd name="connsiteX7" fmla="*/ 5920461 w 9021867"/>
                <a:gd name="connsiteY7" fmla="*/ 2931096 h 2942343"/>
                <a:gd name="connsiteX8" fmla="*/ 4740154 w 9021867"/>
                <a:gd name="connsiteY8" fmla="*/ 873159 h 2942343"/>
                <a:gd name="connsiteX9" fmla="*/ 3461107 w 9021867"/>
                <a:gd name="connsiteY9" fmla="*/ 2863789 h 2942343"/>
                <a:gd name="connsiteX10" fmla="*/ 12022 w 9021867"/>
                <a:gd name="connsiteY10" fmla="*/ 2942343 h 2942343"/>
                <a:gd name="connsiteX11" fmla="*/ 0 w 9021867"/>
                <a:gd name="connsiteY11" fmla="*/ 1059920 h 2942343"/>
                <a:gd name="connsiteX0" fmla="*/ 0 w 9021867"/>
                <a:gd name="connsiteY0" fmla="*/ 1059920 h 2942343"/>
                <a:gd name="connsiteX1" fmla="*/ 1331066 w 9021867"/>
                <a:gd name="connsiteY1" fmla="*/ 1120073 h 2942343"/>
                <a:gd name="connsiteX2" fmla="*/ 3058621 w 9021867"/>
                <a:gd name="connsiteY2" fmla="*/ 498418 h 2942343"/>
                <a:gd name="connsiteX3" fmla="*/ 5811965 w 9021867"/>
                <a:gd name="connsiteY3" fmla="*/ 325724 h 2942343"/>
                <a:gd name="connsiteX4" fmla="*/ 7476630 w 9021867"/>
                <a:gd name="connsiteY4" fmla="*/ 1314342 h 2942343"/>
                <a:gd name="connsiteX5" fmla="*/ 9007279 w 9021867"/>
                <a:gd name="connsiteY5" fmla="*/ 0 h 2942343"/>
                <a:gd name="connsiteX6" fmla="*/ 9021867 w 9021867"/>
                <a:gd name="connsiteY6" fmla="*/ 2890959 h 2942343"/>
                <a:gd name="connsiteX7" fmla="*/ 5920461 w 9021867"/>
                <a:gd name="connsiteY7" fmla="*/ 2931096 h 2942343"/>
                <a:gd name="connsiteX8" fmla="*/ 4740154 w 9021867"/>
                <a:gd name="connsiteY8" fmla="*/ 873159 h 2942343"/>
                <a:gd name="connsiteX9" fmla="*/ 3461107 w 9021867"/>
                <a:gd name="connsiteY9" fmla="*/ 2863789 h 2942343"/>
                <a:gd name="connsiteX10" fmla="*/ 12022 w 9021867"/>
                <a:gd name="connsiteY10" fmla="*/ 2942343 h 2942343"/>
                <a:gd name="connsiteX11" fmla="*/ 0 w 9021867"/>
                <a:gd name="connsiteY11" fmla="*/ 1059920 h 2942343"/>
                <a:gd name="connsiteX0" fmla="*/ 0 w 9021867"/>
                <a:gd name="connsiteY0" fmla="*/ 1059920 h 2942343"/>
                <a:gd name="connsiteX1" fmla="*/ 1331066 w 9021867"/>
                <a:gd name="connsiteY1" fmla="*/ 1120073 h 2942343"/>
                <a:gd name="connsiteX2" fmla="*/ 3058621 w 9021867"/>
                <a:gd name="connsiteY2" fmla="*/ 498418 h 2942343"/>
                <a:gd name="connsiteX3" fmla="*/ 5811965 w 9021867"/>
                <a:gd name="connsiteY3" fmla="*/ 325724 h 2942343"/>
                <a:gd name="connsiteX4" fmla="*/ 7476630 w 9021867"/>
                <a:gd name="connsiteY4" fmla="*/ 1314342 h 2942343"/>
                <a:gd name="connsiteX5" fmla="*/ 9007279 w 9021867"/>
                <a:gd name="connsiteY5" fmla="*/ 0 h 2942343"/>
                <a:gd name="connsiteX6" fmla="*/ 9021867 w 9021867"/>
                <a:gd name="connsiteY6" fmla="*/ 2890959 h 2942343"/>
                <a:gd name="connsiteX7" fmla="*/ 5920461 w 9021867"/>
                <a:gd name="connsiteY7" fmla="*/ 2931096 h 2942343"/>
                <a:gd name="connsiteX8" fmla="*/ 4740154 w 9021867"/>
                <a:gd name="connsiteY8" fmla="*/ 873159 h 2942343"/>
                <a:gd name="connsiteX9" fmla="*/ 3461107 w 9021867"/>
                <a:gd name="connsiteY9" fmla="*/ 2863789 h 2942343"/>
                <a:gd name="connsiteX10" fmla="*/ 12022 w 9021867"/>
                <a:gd name="connsiteY10" fmla="*/ 2942343 h 2942343"/>
                <a:gd name="connsiteX11" fmla="*/ 0 w 9021867"/>
                <a:gd name="connsiteY11" fmla="*/ 1059920 h 2942343"/>
                <a:gd name="connsiteX0" fmla="*/ 0 w 9021867"/>
                <a:gd name="connsiteY0" fmla="*/ 1059920 h 2942343"/>
                <a:gd name="connsiteX1" fmla="*/ 1331066 w 9021867"/>
                <a:gd name="connsiteY1" fmla="*/ 1120073 h 2942343"/>
                <a:gd name="connsiteX2" fmla="*/ 3058621 w 9021867"/>
                <a:gd name="connsiteY2" fmla="*/ 498418 h 2942343"/>
                <a:gd name="connsiteX3" fmla="*/ 5811965 w 9021867"/>
                <a:gd name="connsiteY3" fmla="*/ 325724 h 2942343"/>
                <a:gd name="connsiteX4" fmla="*/ 7476630 w 9021867"/>
                <a:gd name="connsiteY4" fmla="*/ 1314342 h 2942343"/>
                <a:gd name="connsiteX5" fmla="*/ 9007279 w 9021867"/>
                <a:gd name="connsiteY5" fmla="*/ 0 h 2942343"/>
                <a:gd name="connsiteX6" fmla="*/ 9021867 w 9021867"/>
                <a:gd name="connsiteY6" fmla="*/ 2890959 h 2942343"/>
                <a:gd name="connsiteX7" fmla="*/ 5920461 w 9021867"/>
                <a:gd name="connsiteY7" fmla="*/ 2931096 h 2942343"/>
                <a:gd name="connsiteX8" fmla="*/ 4740154 w 9021867"/>
                <a:gd name="connsiteY8" fmla="*/ 873159 h 2942343"/>
                <a:gd name="connsiteX9" fmla="*/ 3461107 w 9021867"/>
                <a:gd name="connsiteY9" fmla="*/ 2863789 h 2942343"/>
                <a:gd name="connsiteX10" fmla="*/ 12022 w 9021867"/>
                <a:gd name="connsiteY10" fmla="*/ 2942343 h 2942343"/>
                <a:gd name="connsiteX11" fmla="*/ 0 w 9021867"/>
                <a:gd name="connsiteY11" fmla="*/ 1059920 h 2942343"/>
                <a:gd name="connsiteX0" fmla="*/ 0 w 9021867"/>
                <a:gd name="connsiteY0" fmla="*/ 1059920 h 2942343"/>
                <a:gd name="connsiteX1" fmla="*/ 1331066 w 9021867"/>
                <a:gd name="connsiteY1" fmla="*/ 1120073 h 2942343"/>
                <a:gd name="connsiteX2" fmla="*/ 3058621 w 9021867"/>
                <a:gd name="connsiteY2" fmla="*/ 498418 h 2942343"/>
                <a:gd name="connsiteX3" fmla="*/ 5811965 w 9021867"/>
                <a:gd name="connsiteY3" fmla="*/ 325724 h 2942343"/>
                <a:gd name="connsiteX4" fmla="*/ 7476630 w 9021867"/>
                <a:gd name="connsiteY4" fmla="*/ 1314342 h 2942343"/>
                <a:gd name="connsiteX5" fmla="*/ 9007279 w 9021867"/>
                <a:gd name="connsiteY5" fmla="*/ 0 h 2942343"/>
                <a:gd name="connsiteX6" fmla="*/ 9021867 w 9021867"/>
                <a:gd name="connsiteY6" fmla="*/ 2890959 h 2942343"/>
                <a:gd name="connsiteX7" fmla="*/ 5920461 w 9021867"/>
                <a:gd name="connsiteY7" fmla="*/ 2931096 h 2942343"/>
                <a:gd name="connsiteX8" fmla="*/ 4786618 w 9021867"/>
                <a:gd name="connsiteY8" fmla="*/ 1128135 h 2942343"/>
                <a:gd name="connsiteX9" fmla="*/ 3461107 w 9021867"/>
                <a:gd name="connsiteY9" fmla="*/ 2863789 h 2942343"/>
                <a:gd name="connsiteX10" fmla="*/ 12022 w 9021867"/>
                <a:gd name="connsiteY10" fmla="*/ 2942343 h 2942343"/>
                <a:gd name="connsiteX11" fmla="*/ 0 w 9021867"/>
                <a:gd name="connsiteY11" fmla="*/ 1059920 h 2942343"/>
                <a:gd name="connsiteX0" fmla="*/ 0 w 9021867"/>
                <a:gd name="connsiteY0" fmla="*/ 1059920 h 2942343"/>
                <a:gd name="connsiteX1" fmla="*/ 1331066 w 9021867"/>
                <a:gd name="connsiteY1" fmla="*/ 1120073 h 2942343"/>
                <a:gd name="connsiteX2" fmla="*/ 3058621 w 9021867"/>
                <a:gd name="connsiteY2" fmla="*/ 498418 h 2942343"/>
                <a:gd name="connsiteX3" fmla="*/ 5811965 w 9021867"/>
                <a:gd name="connsiteY3" fmla="*/ 325724 h 2942343"/>
                <a:gd name="connsiteX4" fmla="*/ 7476630 w 9021867"/>
                <a:gd name="connsiteY4" fmla="*/ 1314342 h 2942343"/>
                <a:gd name="connsiteX5" fmla="*/ 9007279 w 9021867"/>
                <a:gd name="connsiteY5" fmla="*/ 0 h 2942343"/>
                <a:gd name="connsiteX6" fmla="*/ 9021867 w 9021867"/>
                <a:gd name="connsiteY6" fmla="*/ 2890959 h 2942343"/>
                <a:gd name="connsiteX7" fmla="*/ 5920461 w 9021867"/>
                <a:gd name="connsiteY7" fmla="*/ 2931096 h 2942343"/>
                <a:gd name="connsiteX8" fmla="*/ 5329575 w 9021867"/>
                <a:gd name="connsiteY8" fmla="*/ 2256539 h 2942343"/>
                <a:gd name="connsiteX9" fmla="*/ 4786618 w 9021867"/>
                <a:gd name="connsiteY9" fmla="*/ 1128135 h 2942343"/>
                <a:gd name="connsiteX10" fmla="*/ 3461107 w 9021867"/>
                <a:gd name="connsiteY10" fmla="*/ 2863789 h 2942343"/>
                <a:gd name="connsiteX11" fmla="*/ 12022 w 9021867"/>
                <a:gd name="connsiteY11" fmla="*/ 2942343 h 2942343"/>
                <a:gd name="connsiteX12" fmla="*/ 0 w 9021867"/>
                <a:gd name="connsiteY12" fmla="*/ 1059920 h 2942343"/>
                <a:gd name="connsiteX0" fmla="*/ 0 w 9021867"/>
                <a:gd name="connsiteY0" fmla="*/ 1059920 h 2942343"/>
                <a:gd name="connsiteX1" fmla="*/ 1331066 w 9021867"/>
                <a:gd name="connsiteY1" fmla="*/ 1120073 h 2942343"/>
                <a:gd name="connsiteX2" fmla="*/ 3058621 w 9021867"/>
                <a:gd name="connsiteY2" fmla="*/ 498418 h 2942343"/>
                <a:gd name="connsiteX3" fmla="*/ 5811965 w 9021867"/>
                <a:gd name="connsiteY3" fmla="*/ 325724 h 2942343"/>
                <a:gd name="connsiteX4" fmla="*/ 7476630 w 9021867"/>
                <a:gd name="connsiteY4" fmla="*/ 1314342 h 2942343"/>
                <a:gd name="connsiteX5" fmla="*/ 9007279 w 9021867"/>
                <a:gd name="connsiteY5" fmla="*/ 0 h 2942343"/>
                <a:gd name="connsiteX6" fmla="*/ 9021867 w 9021867"/>
                <a:gd name="connsiteY6" fmla="*/ 2890959 h 2942343"/>
                <a:gd name="connsiteX7" fmla="*/ 5920461 w 9021867"/>
                <a:gd name="connsiteY7" fmla="*/ 2931096 h 2942343"/>
                <a:gd name="connsiteX8" fmla="*/ 5589770 w 9021867"/>
                <a:gd name="connsiteY8" fmla="*/ 1899572 h 2942343"/>
                <a:gd name="connsiteX9" fmla="*/ 4786618 w 9021867"/>
                <a:gd name="connsiteY9" fmla="*/ 1128135 h 2942343"/>
                <a:gd name="connsiteX10" fmla="*/ 3461107 w 9021867"/>
                <a:gd name="connsiteY10" fmla="*/ 2863789 h 2942343"/>
                <a:gd name="connsiteX11" fmla="*/ 12022 w 9021867"/>
                <a:gd name="connsiteY11" fmla="*/ 2942343 h 2942343"/>
                <a:gd name="connsiteX12" fmla="*/ 0 w 9021867"/>
                <a:gd name="connsiteY12" fmla="*/ 1059920 h 2942343"/>
                <a:gd name="connsiteX0" fmla="*/ 0 w 9021867"/>
                <a:gd name="connsiteY0" fmla="*/ 1059920 h 2942343"/>
                <a:gd name="connsiteX1" fmla="*/ 1331066 w 9021867"/>
                <a:gd name="connsiteY1" fmla="*/ 1120073 h 2942343"/>
                <a:gd name="connsiteX2" fmla="*/ 3058621 w 9021867"/>
                <a:gd name="connsiteY2" fmla="*/ 498418 h 2942343"/>
                <a:gd name="connsiteX3" fmla="*/ 5811965 w 9021867"/>
                <a:gd name="connsiteY3" fmla="*/ 325724 h 2942343"/>
                <a:gd name="connsiteX4" fmla="*/ 7476630 w 9021867"/>
                <a:gd name="connsiteY4" fmla="*/ 1314342 h 2942343"/>
                <a:gd name="connsiteX5" fmla="*/ 9007279 w 9021867"/>
                <a:gd name="connsiteY5" fmla="*/ 0 h 2942343"/>
                <a:gd name="connsiteX6" fmla="*/ 9021867 w 9021867"/>
                <a:gd name="connsiteY6" fmla="*/ 2890959 h 2942343"/>
                <a:gd name="connsiteX7" fmla="*/ 5920461 w 9021867"/>
                <a:gd name="connsiteY7" fmla="*/ 2931096 h 2942343"/>
                <a:gd name="connsiteX8" fmla="*/ 5589770 w 9021867"/>
                <a:gd name="connsiteY8" fmla="*/ 1899572 h 2942343"/>
                <a:gd name="connsiteX9" fmla="*/ 4786618 w 9021867"/>
                <a:gd name="connsiteY9" fmla="*/ 1128135 h 2942343"/>
                <a:gd name="connsiteX10" fmla="*/ 3461107 w 9021867"/>
                <a:gd name="connsiteY10" fmla="*/ 2863789 h 2942343"/>
                <a:gd name="connsiteX11" fmla="*/ 12022 w 9021867"/>
                <a:gd name="connsiteY11" fmla="*/ 2942343 h 2942343"/>
                <a:gd name="connsiteX12" fmla="*/ 0 w 9021867"/>
                <a:gd name="connsiteY12" fmla="*/ 1059920 h 2942343"/>
                <a:gd name="connsiteX0" fmla="*/ 0 w 9021867"/>
                <a:gd name="connsiteY0" fmla="*/ 1059920 h 2942343"/>
                <a:gd name="connsiteX1" fmla="*/ 1331066 w 9021867"/>
                <a:gd name="connsiteY1" fmla="*/ 1120073 h 2942343"/>
                <a:gd name="connsiteX2" fmla="*/ 3058621 w 9021867"/>
                <a:gd name="connsiteY2" fmla="*/ 498418 h 2942343"/>
                <a:gd name="connsiteX3" fmla="*/ 5811965 w 9021867"/>
                <a:gd name="connsiteY3" fmla="*/ 325724 h 2942343"/>
                <a:gd name="connsiteX4" fmla="*/ 7476630 w 9021867"/>
                <a:gd name="connsiteY4" fmla="*/ 1314342 h 2942343"/>
                <a:gd name="connsiteX5" fmla="*/ 9007279 w 9021867"/>
                <a:gd name="connsiteY5" fmla="*/ 0 h 2942343"/>
                <a:gd name="connsiteX6" fmla="*/ 9021867 w 9021867"/>
                <a:gd name="connsiteY6" fmla="*/ 2890959 h 2942343"/>
                <a:gd name="connsiteX7" fmla="*/ 5920461 w 9021867"/>
                <a:gd name="connsiteY7" fmla="*/ 2931096 h 2942343"/>
                <a:gd name="connsiteX8" fmla="*/ 5589770 w 9021867"/>
                <a:gd name="connsiteY8" fmla="*/ 1899572 h 2942343"/>
                <a:gd name="connsiteX9" fmla="*/ 4786618 w 9021867"/>
                <a:gd name="connsiteY9" fmla="*/ 1128135 h 2942343"/>
                <a:gd name="connsiteX10" fmla="*/ 3926380 w 9021867"/>
                <a:gd name="connsiteY10" fmla="*/ 1440615 h 2942343"/>
                <a:gd name="connsiteX11" fmla="*/ 3461107 w 9021867"/>
                <a:gd name="connsiteY11" fmla="*/ 2863789 h 2942343"/>
                <a:gd name="connsiteX12" fmla="*/ 12022 w 9021867"/>
                <a:gd name="connsiteY12" fmla="*/ 2942343 h 2942343"/>
                <a:gd name="connsiteX13" fmla="*/ 0 w 9021867"/>
                <a:gd name="connsiteY13" fmla="*/ 1059920 h 2942343"/>
                <a:gd name="connsiteX0" fmla="*/ 0 w 9021867"/>
                <a:gd name="connsiteY0" fmla="*/ 1059920 h 2942343"/>
                <a:gd name="connsiteX1" fmla="*/ 1331066 w 9021867"/>
                <a:gd name="connsiteY1" fmla="*/ 1120073 h 2942343"/>
                <a:gd name="connsiteX2" fmla="*/ 3058621 w 9021867"/>
                <a:gd name="connsiteY2" fmla="*/ 498418 h 2942343"/>
                <a:gd name="connsiteX3" fmla="*/ 5811965 w 9021867"/>
                <a:gd name="connsiteY3" fmla="*/ 325724 h 2942343"/>
                <a:gd name="connsiteX4" fmla="*/ 7476630 w 9021867"/>
                <a:gd name="connsiteY4" fmla="*/ 1314342 h 2942343"/>
                <a:gd name="connsiteX5" fmla="*/ 9007279 w 9021867"/>
                <a:gd name="connsiteY5" fmla="*/ 0 h 2942343"/>
                <a:gd name="connsiteX6" fmla="*/ 9021867 w 9021867"/>
                <a:gd name="connsiteY6" fmla="*/ 2890959 h 2942343"/>
                <a:gd name="connsiteX7" fmla="*/ 5920461 w 9021867"/>
                <a:gd name="connsiteY7" fmla="*/ 2931096 h 2942343"/>
                <a:gd name="connsiteX8" fmla="*/ 5589770 w 9021867"/>
                <a:gd name="connsiteY8" fmla="*/ 1899572 h 2942343"/>
                <a:gd name="connsiteX9" fmla="*/ 4786618 w 9021867"/>
                <a:gd name="connsiteY9" fmla="*/ 1128135 h 2942343"/>
                <a:gd name="connsiteX10" fmla="*/ 3926380 w 9021867"/>
                <a:gd name="connsiteY10" fmla="*/ 1440615 h 2942343"/>
                <a:gd name="connsiteX11" fmla="*/ 3461107 w 9021867"/>
                <a:gd name="connsiteY11" fmla="*/ 2863789 h 2942343"/>
                <a:gd name="connsiteX12" fmla="*/ 12022 w 9021867"/>
                <a:gd name="connsiteY12" fmla="*/ 2942343 h 2942343"/>
                <a:gd name="connsiteX13" fmla="*/ 0 w 9021867"/>
                <a:gd name="connsiteY13" fmla="*/ 1059920 h 294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21867" h="2942343">
                  <a:moveTo>
                    <a:pt x="0" y="1059920"/>
                  </a:moveTo>
                  <a:cubicBezTo>
                    <a:pt x="420088" y="1067020"/>
                    <a:pt x="755214" y="1327291"/>
                    <a:pt x="1331066" y="1120073"/>
                  </a:cubicBezTo>
                  <a:cubicBezTo>
                    <a:pt x="1906918" y="912855"/>
                    <a:pt x="2311805" y="630809"/>
                    <a:pt x="3058621" y="498418"/>
                  </a:cubicBezTo>
                  <a:cubicBezTo>
                    <a:pt x="3805437" y="366027"/>
                    <a:pt x="5075630" y="189737"/>
                    <a:pt x="5811965" y="325724"/>
                  </a:cubicBezTo>
                  <a:cubicBezTo>
                    <a:pt x="6548300" y="461711"/>
                    <a:pt x="6541605" y="1558188"/>
                    <a:pt x="7476630" y="1314342"/>
                  </a:cubicBezTo>
                  <a:cubicBezTo>
                    <a:pt x="8411655" y="1070496"/>
                    <a:pt x="8497063" y="438114"/>
                    <a:pt x="9007279" y="0"/>
                  </a:cubicBezTo>
                  <a:cubicBezTo>
                    <a:pt x="9008012" y="652096"/>
                    <a:pt x="9021134" y="2238863"/>
                    <a:pt x="9021867" y="2890959"/>
                  </a:cubicBezTo>
                  <a:lnTo>
                    <a:pt x="5920461" y="2931096"/>
                  </a:lnTo>
                  <a:cubicBezTo>
                    <a:pt x="5751128" y="2238914"/>
                    <a:pt x="5778744" y="2200065"/>
                    <a:pt x="5589770" y="1899572"/>
                  </a:cubicBezTo>
                  <a:cubicBezTo>
                    <a:pt x="5400796" y="1599079"/>
                    <a:pt x="5063850" y="1204628"/>
                    <a:pt x="4786618" y="1128135"/>
                  </a:cubicBezTo>
                  <a:cubicBezTo>
                    <a:pt x="4509386" y="1051642"/>
                    <a:pt x="4147298" y="1151339"/>
                    <a:pt x="3926380" y="1440615"/>
                  </a:cubicBezTo>
                  <a:cubicBezTo>
                    <a:pt x="3705462" y="1729891"/>
                    <a:pt x="3388671" y="1287623"/>
                    <a:pt x="3461107" y="2863789"/>
                  </a:cubicBezTo>
                  <a:lnTo>
                    <a:pt x="12022" y="2942343"/>
                  </a:lnTo>
                  <a:cubicBezTo>
                    <a:pt x="8604" y="1986923"/>
                    <a:pt x="3418" y="2015340"/>
                    <a:pt x="0" y="1059920"/>
                  </a:cubicBezTo>
                  <a:close/>
                </a:path>
              </a:pathLst>
            </a:custGeom>
            <a:solidFill>
              <a:srgbClr val="B2623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-210738" y="2958749"/>
              <a:ext cx="9493997" cy="778134"/>
            </a:xfrm>
            <a:custGeom>
              <a:avLst/>
              <a:gdLst>
                <a:gd name="connsiteX0" fmla="*/ 0 w 9362265"/>
                <a:gd name="connsiteY0" fmla="*/ 1319348 h 1522026"/>
                <a:gd name="connsiteX1" fmla="*/ 1685108 w 9362265"/>
                <a:gd name="connsiteY1" fmla="*/ 1280160 h 1522026"/>
                <a:gd name="connsiteX2" fmla="*/ 3971108 w 9362265"/>
                <a:gd name="connsiteY2" fmla="*/ 1031965 h 1522026"/>
                <a:gd name="connsiteX3" fmla="*/ 5617028 w 9362265"/>
                <a:gd name="connsiteY3" fmla="*/ 1045028 h 1522026"/>
                <a:gd name="connsiteX4" fmla="*/ 6492240 w 9362265"/>
                <a:gd name="connsiteY4" fmla="*/ 1071154 h 1522026"/>
                <a:gd name="connsiteX5" fmla="*/ 7067005 w 9362265"/>
                <a:gd name="connsiteY5" fmla="*/ 1476103 h 1522026"/>
                <a:gd name="connsiteX6" fmla="*/ 8098971 w 9362265"/>
                <a:gd name="connsiteY6" fmla="*/ 1463040 h 1522026"/>
                <a:gd name="connsiteX7" fmla="*/ 9261565 w 9362265"/>
                <a:gd name="connsiteY7" fmla="*/ 1031965 h 1522026"/>
                <a:gd name="connsiteX8" fmla="*/ 9274628 w 9362265"/>
                <a:gd name="connsiteY8" fmla="*/ 0 h 1522026"/>
                <a:gd name="connsiteX9" fmla="*/ 0 w 9362265"/>
                <a:gd name="connsiteY9" fmla="*/ 52251 h 1522026"/>
                <a:gd name="connsiteX10" fmla="*/ 52251 w 9362265"/>
                <a:gd name="connsiteY10" fmla="*/ 1345474 h 1522026"/>
                <a:gd name="connsiteX11" fmla="*/ 52251 w 9362265"/>
                <a:gd name="connsiteY11" fmla="*/ 1345474 h 1522026"/>
                <a:gd name="connsiteX0" fmla="*/ 0 w 9362265"/>
                <a:gd name="connsiteY0" fmla="*/ 1319348 h 1522026"/>
                <a:gd name="connsiteX1" fmla="*/ 1685108 w 9362265"/>
                <a:gd name="connsiteY1" fmla="*/ 1280160 h 1522026"/>
                <a:gd name="connsiteX2" fmla="*/ 3971108 w 9362265"/>
                <a:gd name="connsiteY2" fmla="*/ 1031965 h 1522026"/>
                <a:gd name="connsiteX3" fmla="*/ 5617028 w 9362265"/>
                <a:gd name="connsiteY3" fmla="*/ 1045028 h 1522026"/>
                <a:gd name="connsiteX4" fmla="*/ 6492240 w 9362265"/>
                <a:gd name="connsiteY4" fmla="*/ 1071154 h 1522026"/>
                <a:gd name="connsiteX5" fmla="*/ 7067005 w 9362265"/>
                <a:gd name="connsiteY5" fmla="*/ 1476103 h 1522026"/>
                <a:gd name="connsiteX6" fmla="*/ 8098971 w 9362265"/>
                <a:gd name="connsiteY6" fmla="*/ 1463040 h 1522026"/>
                <a:gd name="connsiteX7" fmla="*/ 9261565 w 9362265"/>
                <a:gd name="connsiteY7" fmla="*/ 1031965 h 1522026"/>
                <a:gd name="connsiteX8" fmla="*/ 9274628 w 9362265"/>
                <a:gd name="connsiteY8" fmla="*/ 0 h 1522026"/>
                <a:gd name="connsiteX9" fmla="*/ 0 w 9362265"/>
                <a:gd name="connsiteY9" fmla="*/ 52251 h 1522026"/>
                <a:gd name="connsiteX10" fmla="*/ 52251 w 9362265"/>
                <a:gd name="connsiteY10" fmla="*/ 1345474 h 1522026"/>
                <a:gd name="connsiteX11" fmla="*/ 39188 w 9362265"/>
                <a:gd name="connsiteY11" fmla="*/ 1423851 h 1522026"/>
                <a:gd name="connsiteX0" fmla="*/ 196085 w 9558350"/>
                <a:gd name="connsiteY0" fmla="*/ 1319348 h 1522026"/>
                <a:gd name="connsiteX1" fmla="*/ 1881193 w 9558350"/>
                <a:gd name="connsiteY1" fmla="*/ 1280160 h 1522026"/>
                <a:gd name="connsiteX2" fmla="*/ 4167193 w 9558350"/>
                <a:gd name="connsiteY2" fmla="*/ 1031965 h 1522026"/>
                <a:gd name="connsiteX3" fmla="*/ 5813113 w 9558350"/>
                <a:gd name="connsiteY3" fmla="*/ 1045028 h 1522026"/>
                <a:gd name="connsiteX4" fmla="*/ 6688325 w 9558350"/>
                <a:gd name="connsiteY4" fmla="*/ 1071154 h 1522026"/>
                <a:gd name="connsiteX5" fmla="*/ 7263090 w 9558350"/>
                <a:gd name="connsiteY5" fmla="*/ 1476103 h 1522026"/>
                <a:gd name="connsiteX6" fmla="*/ 8295056 w 9558350"/>
                <a:gd name="connsiteY6" fmla="*/ 1463040 h 1522026"/>
                <a:gd name="connsiteX7" fmla="*/ 9457650 w 9558350"/>
                <a:gd name="connsiteY7" fmla="*/ 1031965 h 1522026"/>
                <a:gd name="connsiteX8" fmla="*/ 9470713 w 9558350"/>
                <a:gd name="connsiteY8" fmla="*/ 0 h 1522026"/>
                <a:gd name="connsiteX9" fmla="*/ 196085 w 9558350"/>
                <a:gd name="connsiteY9" fmla="*/ 52251 h 1522026"/>
                <a:gd name="connsiteX10" fmla="*/ 142 w 9558350"/>
                <a:gd name="connsiteY10" fmla="*/ 1110343 h 1522026"/>
                <a:gd name="connsiteX11" fmla="*/ 235273 w 9558350"/>
                <a:gd name="connsiteY11" fmla="*/ 1423851 h 1522026"/>
                <a:gd name="connsiteX0" fmla="*/ 300588 w 9558350"/>
                <a:gd name="connsiteY0" fmla="*/ 1423851 h 1522026"/>
                <a:gd name="connsiteX1" fmla="*/ 1881193 w 9558350"/>
                <a:gd name="connsiteY1" fmla="*/ 1280160 h 1522026"/>
                <a:gd name="connsiteX2" fmla="*/ 4167193 w 9558350"/>
                <a:gd name="connsiteY2" fmla="*/ 1031965 h 1522026"/>
                <a:gd name="connsiteX3" fmla="*/ 5813113 w 9558350"/>
                <a:gd name="connsiteY3" fmla="*/ 1045028 h 1522026"/>
                <a:gd name="connsiteX4" fmla="*/ 6688325 w 9558350"/>
                <a:gd name="connsiteY4" fmla="*/ 1071154 h 1522026"/>
                <a:gd name="connsiteX5" fmla="*/ 7263090 w 9558350"/>
                <a:gd name="connsiteY5" fmla="*/ 1476103 h 1522026"/>
                <a:gd name="connsiteX6" fmla="*/ 8295056 w 9558350"/>
                <a:gd name="connsiteY6" fmla="*/ 1463040 h 1522026"/>
                <a:gd name="connsiteX7" fmla="*/ 9457650 w 9558350"/>
                <a:gd name="connsiteY7" fmla="*/ 1031965 h 1522026"/>
                <a:gd name="connsiteX8" fmla="*/ 9470713 w 9558350"/>
                <a:gd name="connsiteY8" fmla="*/ 0 h 1522026"/>
                <a:gd name="connsiteX9" fmla="*/ 196085 w 9558350"/>
                <a:gd name="connsiteY9" fmla="*/ 52251 h 1522026"/>
                <a:gd name="connsiteX10" fmla="*/ 142 w 9558350"/>
                <a:gd name="connsiteY10" fmla="*/ 1110343 h 1522026"/>
                <a:gd name="connsiteX11" fmla="*/ 235273 w 9558350"/>
                <a:gd name="connsiteY11" fmla="*/ 1423851 h 1522026"/>
                <a:gd name="connsiteX0" fmla="*/ 300588 w 9558350"/>
                <a:gd name="connsiteY0" fmla="*/ 1423851 h 1522026"/>
                <a:gd name="connsiteX1" fmla="*/ 1707022 w 9558350"/>
                <a:gd name="connsiteY1" fmla="*/ 1425303 h 1522026"/>
                <a:gd name="connsiteX2" fmla="*/ 4167193 w 9558350"/>
                <a:gd name="connsiteY2" fmla="*/ 1031965 h 1522026"/>
                <a:gd name="connsiteX3" fmla="*/ 5813113 w 9558350"/>
                <a:gd name="connsiteY3" fmla="*/ 1045028 h 1522026"/>
                <a:gd name="connsiteX4" fmla="*/ 6688325 w 9558350"/>
                <a:gd name="connsiteY4" fmla="*/ 1071154 h 1522026"/>
                <a:gd name="connsiteX5" fmla="*/ 7263090 w 9558350"/>
                <a:gd name="connsiteY5" fmla="*/ 1476103 h 1522026"/>
                <a:gd name="connsiteX6" fmla="*/ 8295056 w 9558350"/>
                <a:gd name="connsiteY6" fmla="*/ 1463040 h 1522026"/>
                <a:gd name="connsiteX7" fmla="*/ 9457650 w 9558350"/>
                <a:gd name="connsiteY7" fmla="*/ 1031965 h 1522026"/>
                <a:gd name="connsiteX8" fmla="*/ 9470713 w 9558350"/>
                <a:gd name="connsiteY8" fmla="*/ 0 h 1522026"/>
                <a:gd name="connsiteX9" fmla="*/ 196085 w 9558350"/>
                <a:gd name="connsiteY9" fmla="*/ 52251 h 1522026"/>
                <a:gd name="connsiteX10" fmla="*/ 142 w 9558350"/>
                <a:gd name="connsiteY10" fmla="*/ 1110343 h 1522026"/>
                <a:gd name="connsiteX11" fmla="*/ 235273 w 9558350"/>
                <a:gd name="connsiteY11" fmla="*/ 1423851 h 1522026"/>
                <a:gd name="connsiteX0" fmla="*/ 300588 w 9558350"/>
                <a:gd name="connsiteY0" fmla="*/ 1423851 h 1522026"/>
                <a:gd name="connsiteX1" fmla="*/ 1707022 w 9558350"/>
                <a:gd name="connsiteY1" fmla="*/ 1425303 h 1522026"/>
                <a:gd name="connsiteX2" fmla="*/ 4196221 w 9558350"/>
                <a:gd name="connsiteY2" fmla="*/ 1162594 h 1522026"/>
                <a:gd name="connsiteX3" fmla="*/ 5813113 w 9558350"/>
                <a:gd name="connsiteY3" fmla="*/ 1045028 h 1522026"/>
                <a:gd name="connsiteX4" fmla="*/ 6688325 w 9558350"/>
                <a:gd name="connsiteY4" fmla="*/ 1071154 h 1522026"/>
                <a:gd name="connsiteX5" fmla="*/ 7263090 w 9558350"/>
                <a:gd name="connsiteY5" fmla="*/ 1476103 h 1522026"/>
                <a:gd name="connsiteX6" fmla="*/ 8295056 w 9558350"/>
                <a:gd name="connsiteY6" fmla="*/ 1463040 h 1522026"/>
                <a:gd name="connsiteX7" fmla="*/ 9457650 w 9558350"/>
                <a:gd name="connsiteY7" fmla="*/ 1031965 h 1522026"/>
                <a:gd name="connsiteX8" fmla="*/ 9470713 w 9558350"/>
                <a:gd name="connsiteY8" fmla="*/ 0 h 1522026"/>
                <a:gd name="connsiteX9" fmla="*/ 196085 w 9558350"/>
                <a:gd name="connsiteY9" fmla="*/ 52251 h 1522026"/>
                <a:gd name="connsiteX10" fmla="*/ 142 w 9558350"/>
                <a:gd name="connsiteY10" fmla="*/ 1110343 h 1522026"/>
                <a:gd name="connsiteX11" fmla="*/ 235273 w 9558350"/>
                <a:gd name="connsiteY11" fmla="*/ 1423851 h 1522026"/>
                <a:gd name="connsiteX0" fmla="*/ 300588 w 9558350"/>
                <a:gd name="connsiteY0" fmla="*/ 1423851 h 1522026"/>
                <a:gd name="connsiteX1" fmla="*/ 1707022 w 9558350"/>
                <a:gd name="connsiteY1" fmla="*/ 1425303 h 1522026"/>
                <a:gd name="connsiteX2" fmla="*/ 4196221 w 9558350"/>
                <a:gd name="connsiteY2" fmla="*/ 1162594 h 1522026"/>
                <a:gd name="connsiteX3" fmla="*/ 5813113 w 9558350"/>
                <a:gd name="connsiteY3" fmla="*/ 1103085 h 1522026"/>
                <a:gd name="connsiteX4" fmla="*/ 6688325 w 9558350"/>
                <a:gd name="connsiteY4" fmla="*/ 1071154 h 1522026"/>
                <a:gd name="connsiteX5" fmla="*/ 7263090 w 9558350"/>
                <a:gd name="connsiteY5" fmla="*/ 1476103 h 1522026"/>
                <a:gd name="connsiteX6" fmla="*/ 8295056 w 9558350"/>
                <a:gd name="connsiteY6" fmla="*/ 1463040 h 1522026"/>
                <a:gd name="connsiteX7" fmla="*/ 9457650 w 9558350"/>
                <a:gd name="connsiteY7" fmla="*/ 1031965 h 1522026"/>
                <a:gd name="connsiteX8" fmla="*/ 9470713 w 9558350"/>
                <a:gd name="connsiteY8" fmla="*/ 0 h 1522026"/>
                <a:gd name="connsiteX9" fmla="*/ 196085 w 9558350"/>
                <a:gd name="connsiteY9" fmla="*/ 52251 h 1522026"/>
                <a:gd name="connsiteX10" fmla="*/ 142 w 9558350"/>
                <a:gd name="connsiteY10" fmla="*/ 1110343 h 1522026"/>
                <a:gd name="connsiteX11" fmla="*/ 235273 w 9558350"/>
                <a:gd name="connsiteY11" fmla="*/ 1423851 h 1522026"/>
                <a:gd name="connsiteX0" fmla="*/ 300588 w 9558350"/>
                <a:gd name="connsiteY0" fmla="*/ 1423851 h 1510198"/>
                <a:gd name="connsiteX1" fmla="*/ 1707022 w 9558350"/>
                <a:gd name="connsiteY1" fmla="*/ 1425303 h 1510198"/>
                <a:gd name="connsiteX2" fmla="*/ 4196221 w 9558350"/>
                <a:gd name="connsiteY2" fmla="*/ 1162594 h 1510198"/>
                <a:gd name="connsiteX3" fmla="*/ 5813113 w 9558350"/>
                <a:gd name="connsiteY3" fmla="*/ 1103085 h 1510198"/>
                <a:gd name="connsiteX4" fmla="*/ 6630268 w 9558350"/>
                <a:gd name="connsiteY4" fmla="*/ 1259840 h 1510198"/>
                <a:gd name="connsiteX5" fmla="*/ 7263090 w 9558350"/>
                <a:gd name="connsiteY5" fmla="*/ 1476103 h 1510198"/>
                <a:gd name="connsiteX6" fmla="*/ 8295056 w 9558350"/>
                <a:gd name="connsiteY6" fmla="*/ 1463040 h 1510198"/>
                <a:gd name="connsiteX7" fmla="*/ 9457650 w 9558350"/>
                <a:gd name="connsiteY7" fmla="*/ 1031965 h 1510198"/>
                <a:gd name="connsiteX8" fmla="*/ 9470713 w 9558350"/>
                <a:gd name="connsiteY8" fmla="*/ 0 h 1510198"/>
                <a:gd name="connsiteX9" fmla="*/ 196085 w 9558350"/>
                <a:gd name="connsiteY9" fmla="*/ 52251 h 1510198"/>
                <a:gd name="connsiteX10" fmla="*/ 142 w 9558350"/>
                <a:gd name="connsiteY10" fmla="*/ 1110343 h 1510198"/>
                <a:gd name="connsiteX11" fmla="*/ 235273 w 9558350"/>
                <a:gd name="connsiteY11" fmla="*/ 1423851 h 1510198"/>
                <a:gd name="connsiteX0" fmla="*/ 300588 w 9493997"/>
                <a:gd name="connsiteY0" fmla="*/ 1423851 h 1510198"/>
                <a:gd name="connsiteX1" fmla="*/ 1707022 w 9493997"/>
                <a:gd name="connsiteY1" fmla="*/ 1425303 h 1510198"/>
                <a:gd name="connsiteX2" fmla="*/ 4196221 w 9493997"/>
                <a:gd name="connsiteY2" fmla="*/ 1162594 h 1510198"/>
                <a:gd name="connsiteX3" fmla="*/ 5813113 w 9493997"/>
                <a:gd name="connsiteY3" fmla="*/ 1103085 h 1510198"/>
                <a:gd name="connsiteX4" fmla="*/ 6630268 w 9493997"/>
                <a:gd name="connsiteY4" fmla="*/ 1259840 h 1510198"/>
                <a:gd name="connsiteX5" fmla="*/ 7263090 w 9493997"/>
                <a:gd name="connsiteY5" fmla="*/ 1476103 h 1510198"/>
                <a:gd name="connsiteX6" fmla="*/ 8295056 w 9493997"/>
                <a:gd name="connsiteY6" fmla="*/ 1463040 h 1510198"/>
                <a:gd name="connsiteX7" fmla="*/ 9457650 w 9493997"/>
                <a:gd name="connsiteY7" fmla="*/ 1031965 h 1510198"/>
                <a:gd name="connsiteX8" fmla="*/ 9470713 w 9493997"/>
                <a:gd name="connsiteY8" fmla="*/ 0 h 1510198"/>
                <a:gd name="connsiteX9" fmla="*/ 196085 w 9493997"/>
                <a:gd name="connsiteY9" fmla="*/ 52251 h 1510198"/>
                <a:gd name="connsiteX10" fmla="*/ 142 w 9493997"/>
                <a:gd name="connsiteY10" fmla="*/ 1110343 h 1510198"/>
                <a:gd name="connsiteX11" fmla="*/ 235273 w 9493997"/>
                <a:gd name="connsiteY11" fmla="*/ 1423851 h 151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93997" h="1510198">
                  <a:moveTo>
                    <a:pt x="300588" y="1423851"/>
                  </a:moveTo>
                  <a:cubicBezTo>
                    <a:pt x="812216" y="1428205"/>
                    <a:pt x="1057750" y="1468846"/>
                    <a:pt x="1707022" y="1425303"/>
                  </a:cubicBezTo>
                  <a:cubicBezTo>
                    <a:pt x="2356294" y="1381760"/>
                    <a:pt x="3511873" y="1216297"/>
                    <a:pt x="4196221" y="1162594"/>
                  </a:cubicBezTo>
                  <a:cubicBezTo>
                    <a:pt x="4880570" y="1108891"/>
                    <a:pt x="5407439" y="1086877"/>
                    <a:pt x="5813113" y="1103085"/>
                  </a:cubicBezTo>
                  <a:cubicBezTo>
                    <a:pt x="6218787" y="1119293"/>
                    <a:pt x="6388605" y="1197670"/>
                    <a:pt x="6630268" y="1259840"/>
                  </a:cubicBezTo>
                  <a:cubicBezTo>
                    <a:pt x="6871931" y="1322010"/>
                    <a:pt x="6985625" y="1442236"/>
                    <a:pt x="7263090" y="1476103"/>
                  </a:cubicBezTo>
                  <a:cubicBezTo>
                    <a:pt x="7540555" y="1509970"/>
                    <a:pt x="7929296" y="1537063"/>
                    <a:pt x="8295056" y="1463040"/>
                  </a:cubicBezTo>
                  <a:cubicBezTo>
                    <a:pt x="8660816" y="1389017"/>
                    <a:pt x="9285656" y="1097279"/>
                    <a:pt x="9457650" y="1031965"/>
                  </a:cubicBezTo>
                  <a:cubicBezTo>
                    <a:pt x="9462004" y="687977"/>
                    <a:pt x="9528045" y="314959"/>
                    <a:pt x="9470713" y="0"/>
                  </a:cubicBezTo>
                  <a:lnTo>
                    <a:pt x="196085" y="52251"/>
                  </a:lnTo>
                  <a:cubicBezTo>
                    <a:pt x="213502" y="483325"/>
                    <a:pt x="-6389" y="881743"/>
                    <a:pt x="142" y="1110343"/>
                  </a:cubicBezTo>
                  <a:cubicBezTo>
                    <a:pt x="6673" y="1338943"/>
                    <a:pt x="239627" y="1397725"/>
                    <a:pt x="235273" y="1423851"/>
                  </a:cubicBezTo>
                </a:path>
              </a:pathLst>
            </a:custGeom>
            <a:solidFill>
              <a:srgbClr val="B26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Rounded Rectangle 44"/>
          <p:cNvSpPr/>
          <p:nvPr/>
        </p:nvSpPr>
        <p:spPr>
          <a:xfrm>
            <a:off x="3242440" y="3887510"/>
            <a:ext cx="2784421" cy="419100"/>
          </a:xfrm>
          <a:prstGeom prst="roundRect">
            <a:avLst/>
          </a:prstGeom>
          <a:solidFill>
            <a:srgbClr val="B26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-257795" y="1882226"/>
            <a:ext cx="7116440" cy="1831288"/>
          </a:xfrm>
          <a:custGeom>
            <a:avLst/>
            <a:gdLst>
              <a:gd name="connsiteX0" fmla="*/ 126320 w 7056245"/>
              <a:gd name="connsiteY0" fmla="*/ 1494427 h 1832524"/>
              <a:gd name="connsiteX1" fmla="*/ 1124803 w 7056245"/>
              <a:gd name="connsiteY1" fmla="*/ 958400 h 1832524"/>
              <a:gd name="connsiteX2" fmla="*/ 1650320 w 7056245"/>
              <a:gd name="connsiteY2" fmla="*/ 222676 h 1832524"/>
              <a:gd name="connsiteX3" fmla="*/ 2154817 w 7056245"/>
              <a:gd name="connsiteY3" fmla="*/ 222676 h 1832524"/>
              <a:gd name="connsiteX4" fmla="*/ 2564720 w 7056245"/>
              <a:gd name="connsiteY4" fmla="*/ 54510 h 1832524"/>
              <a:gd name="connsiteX5" fmla="*/ 3226872 w 7056245"/>
              <a:gd name="connsiteY5" fmla="*/ 33490 h 1832524"/>
              <a:gd name="connsiteX6" fmla="*/ 3531672 w 7056245"/>
              <a:gd name="connsiteY6" fmla="*/ 485434 h 1832524"/>
              <a:gd name="connsiteX7" fmla="*/ 4067699 w 7056245"/>
              <a:gd name="connsiteY7" fmla="*/ 737683 h 1832524"/>
              <a:gd name="connsiteX8" fmla="*/ 4624748 w 7056245"/>
              <a:gd name="connsiteY8" fmla="*/ 884827 h 1832524"/>
              <a:gd name="connsiteX9" fmla="*/ 4982099 w 7056245"/>
              <a:gd name="connsiteY9" fmla="*/ 643090 h 1832524"/>
              <a:gd name="connsiteX10" fmla="*/ 5801906 w 7056245"/>
              <a:gd name="connsiteY10" fmla="*/ 800745 h 1832524"/>
              <a:gd name="connsiteX11" fmla="*/ 6106706 w 7056245"/>
              <a:gd name="connsiteY11" fmla="*/ 1221159 h 1832524"/>
              <a:gd name="connsiteX12" fmla="*/ 6422017 w 7056245"/>
              <a:gd name="connsiteY12" fmla="*/ 1389324 h 1832524"/>
              <a:gd name="connsiteX13" fmla="*/ 6516610 w 7056245"/>
              <a:gd name="connsiteY13" fmla="*/ 1494427 h 1832524"/>
              <a:gd name="connsiteX14" fmla="*/ 6989575 w 7056245"/>
              <a:gd name="connsiteY14" fmla="*/ 1525959 h 1832524"/>
              <a:gd name="connsiteX15" fmla="*/ 6821410 w 7056245"/>
              <a:gd name="connsiteY15" fmla="*/ 1673103 h 1832524"/>
              <a:gd name="connsiteX16" fmla="*/ 4887506 w 7056245"/>
              <a:gd name="connsiteY16" fmla="*/ 1746676 h 1832524"/>
              <a:gd name="connsiteX17" fmla="*/ 3184830 w 7056245"/>
              <a:gd name="connsiteY17" fmla="*/ 1746676 h 1832524"/>
              <a:gd name="connsiteX18" fmla="*/ 1629299 w 7056245"/>
              <a:gd name="connsiteY18" fmla="*/ 1830759 h 1832524"/>
              <a:gd name="connsiteX19" fmla="*/ 788472 w 7056245"/>
              <a:gd name="connsiteY19" fmla="*/ 1778207 h 1832524"/>
              <a:gd name="connsiteX20" fmla="*/ 63258 w 7056245"/>
              <a:gd name="connsiteY20" fmla="*/ 1504938 h 1832524"/>
              <a:gd name="connsiteX21" fmla="*/ 84279 w 7056245"/>
              <a:gd name="connsiteY21" fmla="*/ 1441876 h 1832524"/>
              <a:gd name="connsiteX0" fmla="*/ 186515 w 7116440"/>
              <a:gd name="connsiteY0" fmla="*/ 1494427 h 1832524"/>
              <a:gd name="connsiteX1" fmla="*/ 1184998 w 7116440"/>
              <a:gd name="connsiteY1" fmla="*/ 958400 h 1832524"/>
              <a:gd name="connsiteX2" fmla="*/ 1710515 w 7116440"/>
              <a:gd name="connsiteY2" fmla="*/ 222676 h 1832524"/>
              <a:gd name="connsiteX3" fmla="*/ 2215012 w 7116440"/>
              <a:gd name="connsiteY3" fmla="*/ 222676 h 1832524"/>
              <a:gd name="connsiteX4" fmla="*/ 2624915 w 7116440"/>
              <a:gd name="connsiteY4" fmla="*/ 54510 h 1832524"/>
              <a:gd name="connsiteX5" fmla="*/ 3287067 w 7116440"/>
              <a:gd name="connsiteY5" fmla="*/ 33490 h 1832524"/>
              <a:gd name="connsiteX6" fmla="*/ 3591867 w 7116440"/>
              <a:gd name="connsiteY6" fmla="*/ 485434 h 1832524"/>
              <a:gd name="connsiteX7" fmla="*/ 4127894 w 7116440"/>
              <a:gd name="connsiteY7" fmla="*/ 737683 h 1832524"/>
              <a:gd name="connsiteX8" fmla="*/ 4684943 w 7116440"/>
              <a:gd name="connsiteY8" fmla="*/ 884827 h 1832524"/>
              <a:gd name="connsiteX9" fmla="*/ 5042294 w 7116440"/>
              <a:gd name="connsiteY9" fmla="*/ 643090 h 1832524"/>
              <a:gd name="connsiteX10" fmla="*/ 5862101 w 7116440"/>
              <a:gd name="connsiteY10" fmla="*/ 800745 h 1832524"/>
              <a:gd name="connsiteX11" fmla="*/ 6166901 w 7116440"/>
              <a:gd name="connsiteY11" fmla="*/ 1221159 h 1832524"/>
              <a:gd name="connsiteX12" fmla="*/ 6482212 w 7116440"/>
              <a:gd name="connsiteY12" fmla="*/ 1389324 h 1832524"/>
              <a:gd name="connsiteX13" fmla="*/ 6576805 w 7116440"/>
              <a:gd name="connsiteY13" fmla="*/ 1494427 h 1832524"/>
              <a:gd name="connsiteX14" fmla="*/ 7049770 w 7116440"/>
              <a:gd name="connsiteY14" fmla="*/ 1525959 h 1832524"/>
              <a:gd name="connsiteX15" fmla="*/ 6881605 w 7116440"/>
              <a:gd name="connsiteY15" fmla="*/ 1673103 h 1832524"/>
              <a:gd name="connsiteX16" fmla="*/ 4947701 w 7116440"/>
              <a:gd name="connsiteY16" fmla="*/ 1746676 h 1832524"/>
              <a:gd name="connsiteX17" fmla="*/ 3245025 w 7116440"/>
              <a:gd name="connsiteY17" fmla="*/ 1746676 h 1832524"/>
              <a:gd name="connsiteX18" fmla="*/ 1689494 w 7116440"/>
              <a:gd name="connsiteY18" fmla="*/ 1830759 h 1832524"/>
              <a:gd name="connsiteX19" fmla="*/ 848667 w 7116440"/>
              <a:gd name="connsiteY19" fmla="*/ 1778207 h 1832524"/>
              <a:gd name="connsiteX20" fmla="*/ 123453 w 7116440"/>
              <a:gd name="connsiteY20" fmla="*/ 1504938 h 1832524"/>
              <a:gd name="connsiteX21" fmla="*/ 39370 w 7116440"/>
              <a:gd name="connsiteY21" fmla="*/ 1662593 h 1832524"/>
              <a:gd name="connsiteX0" fmla="*/ 186515 w 7116440"/>
              <a:gd name="connsiteY0" fmla="*/ 1494427 h 1831288"/>
              <a:gd name="connsiteX1" fmla="*/ 1184998 w 7116440"/>
              <a:gd name="connsiteY1" fmla="*/ 958400 h 1831288"/>
              <a:gd name="connsiteX2" fmla="*/ 1710515 w 7116440"/>
              <a:gd name="connsiteY2" fmla="*/ 222676 h 1831288"/>
              <a:gd name="connsiteX3" fmla="*/ 2215012 w 7116440"/>
              <a:gd name="connsiteY3" fmla="*/ 222676 h 1831288"/>
              <a:gd name="connsiteX4" fmla="*/ 2624915 w 7116440"/>
              <a:gd name="connsiteY4" fmla="*/ 54510 h 1831288"/>
              <a:gd name="connsiteX5" fmla="*/ 3287067 w 7116440"/>
              <a:gd name="connsiteY5" fmla="*/ 33490 h 1831288"/>
              <a:gd name="connsiteX6" fmla="*/ 3591867 w 7116440"/>
              <a:gd name="connsiteY6" fmla="*/ 485434 h 1831288"/>
              <a:gd name="connsiteX7" fmla="*/ 4127894 w 7116440"/>
              <a:gd name="connsiteY7" fmla="*/ 737683 h 1831288"/>
              <a:gd name="connsiteX8" fmla="*/ 4684943 w 7116440"/>
              <a:gd name="connsiteY8" fmla="*/ 884827 h 1831288"/>
              <a:gd name="connsiteX9" fmla="*/ 5042294 w 7116440"/>
              <a:gd name="connsiteY9" fmla="*/ 643090 h 1831288"/>
              <a:gd name="connsiteX10" fmla="*/ 5862101 w 7116440"/>
              <a:gd name="connsiteY10" fmla="*/ 800745 h 1831288"/>
              <a:gd name="connsiteX11" fmla="*/ 6166901 w 7116440"/>
              <a:gd name="connsiteY11" fmla="*/ 1221159 h 1831288"/>
              <a:gd name="connsiteX12" fmla="*/ 6482212 w 7116440"/>
              <a:gd name="connsiteY12" fmla="*/ 1389324 h 1831288"/>
              <a:gd name="connsiteX13" fmla="*/ 6576805 w 7116440"/>
              <a:gd name="connsiteY13" fmla="*/ 1494427 h 1831288"/>
              <a:gd name="connsiteX14" fmla="*/ 7049770 w 7116440"/>
              <a:gd name="connsiteY14" fmla="*/ 1525959 h 1831288"/>
              <a:gd name="connsiteX15" fmla="*/ 6881605 w 7116440"/>
              <a:gd name="connsiteY15" fmla="*/ 1673103 h 1831288"/>
              <a:gd name="connsiteX16" fmla="*/ 4947701 w 7116440"/>
              <a:gd name="connsiteY16" fmla="*/ 1746676 h 1831288"/>
              <a:gd name="connsiteX17" fmla="*/ 3245025 w 7116440"/>
              <a:gd name="connsiteY17" fmla="*/ 1746676 h 1831288"/>
              <a:gd name="connsiteX18" fmla="*/ 1689494 w 7116440"/>
              <a:gd name="connsiteY18" fmla="*/ 1830759 h 1831288"/>
              <a:gd name="connsiteX19" fmla="*/ 848667 w 7116440"/>
              <a:gd name="connsiteY19" fmla="*/ 1778207 h 1831288"/>
              <a:gd name="connsiteX20" fmla="*/ 123453 w 7116440"/>
              <a:gd name="connsiteY20" fmla="*/ 1694124 h 1831288"/>
              <a:gd name="connsiteX21" fmla="*/ 39370 w 7116440"/>
              <a:gd name="connsiteY21" fmla="*/ 1662593 h 183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16440" h="1831288">
                <a:moveTo>
                  <a:pt x="186515" y="1494427"/>
                </a:moveTo>
                <a:cubicBezTo>
                  <a:pt x="558756" y="1332392"/>
                  <a:pt x="930998" y="1170358"/>
                  <a:pt x="1184998" y="958400"/>
                </a:cubicBezTo>
                <a:cubicBezTo>
                  <a:pt x="1438998" y="746442"/>
                  <a:pt x="1538846" y="345297"/>
                  <a:pt x="1710515" y="222676"/>
                </a:cubicBezTo>
                <a:cubicBezTo>
                  <a:pt x="1882184" y="100055"/>
                  <a:pt x="2062612" y="250704"/>
                  <a:pt x="2215012" y="222676"/>
                </a:cubicBezTo>
                <a:cubicBezTo>
                  <a:pt x="2367412" y="194648"/>
                  <a:pt x="2446239" y="86041"/>
                  <a:pt x="2624915" y="54510"/>
                </a:cubicBezTo>
                <a:cubicBezTo>
                  <a:pt x="2803591" y="22979"/>
                  <a:pt x="3125908" y="-38331"/>
                  <a:pt x="3287067" y="33490"/>
                </a:cubicBezTo>
                <a:cubicBezTo>
                  <a:pt x="3448226" y="105311"/>
                  <a:pt x="3451729" y="368069"/>
                  <a:pt x="3591867" y="485434"/>
                </a:cubicBezTo>
                <a:cubicBezTo>
                  <a:pt x="3732005" y="602799"/>
                  <a:pt x="3945715" y="671117"/>
                  <a:pt x="4127894" y="737683"/>
                </a:cubicBezTo>
                <a:cubicBezTo>
                  <a:pt x="4310073" y="804248"/>
                  <a:pt x="4532543" y="900592"/>
                  <a:pt x="4684943" y="884827"/>
                </a:cubicBezTo>
                <a:cubicBezTo>
                  <a:pt x="4837343" y="869061"/>
                  <a:pt x="4846101" y="657104"/>
                  <a:pt x="5042294" y="643090"/>
                </a:cubicBezTo>
                <a:cubicBezTo>
                  <a:pt x="5238487" y="629076"/>
                  <a:pt x="5674667" y="704400"/>
                  <a:pt x="5862101" y="800745"/>
                </a:cubicBezTo>
                <a:cubicBezTo>
                  <a:pt x="6049535" y="897090"/>
                  <a:pt x="6063549" y="1123063"/>
                  <a:pt x="6166901" y="1221159"/>
                </a:cubicBezTo>
                <a:cubicBezTo>
                  <a:pt x="6270253" y="1319255"/>
                  <a:pt x="6413895" y="1343779"/>
                  <a:pt x="6482212" y="1389324"/>
                </a:cubicBezTo>
                <a:cubicBezTo>
                  <a:pt x="6550529" y="1434869"/>
                  <a:pt x="6482212" y="1471655"/>
                  <a:pt x="6576805" y="1494427"/>
                </a:cubicBezTo>
                <a:cubicBezTo>
                  <a:pt x="6671398" y="1517199"/>
                  <a:pt x="6998970" y="1496180"/>
                  <a:pt x="7049770" y="1525959"/>
                </a:cubicBezTo>
                <a:cubicBezTo>
                  <a:pt x="7100570" y="1555738"/>
                  <a:pt x="7231950" y="1636317"/>
                  <a:pt x="6881605" y="1673103"/>
                </a:cubicBezTo>
                <a:cubicBezTo>
                  <a:pt x="6531260" y="1709889"/>
                  <a:pt x="5553798" y="1734414"/>
                  <a:pt x="4947701" y="1746676"/>
                </a:cubicBezTo>
                <a:cubicBezTo>
                  <a:pt x="4341604" y="1758938"/>
                  <a:pt x="3788059" y="1732662"/>
                  <a:pt x="3245025" y="1746676"/>
                </a:cubicBezTo>
                <a:cubicBezTo>
                  <a:pt x="2701991" y="1760690"/>
                  <a:pt x="2088887" y="1825504"/>
                  <a:pt x="1689494" y="1830759"/>
                </a:cubicBezTo>
                <a:cubicBezTo>
                  <a:pt x="1290101" y="1836014"/>
                  <a:pt x="1109674" y="1800980"/>
                  <a:pt x="848667" y="1778207"/>
                </a:cubicBezTo>
                <a:cubicBezTo>
                  <a:pt x="587660" y="1755435"/>
                  <a:pt x="258336" y="1713393"/>
                  <a:pt x="123453" y="1694124"/>
                </a:cubicBezTo>
                <a:cubicBezTo>
                  <a:pt x="-11430" y="1674855"/>
                  <a:pt x="-29824" y="1666096"/>
                  <a:pt x="39370" y="1662593"/>
                </a:cubicBezTo>
              </a:path>
            </a:pathLst>
          </a:custGeom>
          <a:solidFill>
            <a:srgbClr val="B2623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283" y="707913"/>
            <a:ext cx="1849167" cy="106961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730" y="1667783"/>
            <a:ext cx="1238250" cy="92868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50" y="1667783"/>
            <a:ext cx="1238250" cy="92868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746" y="741664"/>
            <a:ext cx="1849167" cy="1069618"/>
          </a:xfrm>
          <a:prstGeom prst="rect">
            <a:avLst/>
          </a:prstGeom>
        </p:spPr>
      </p:pic>
      <p:sp>
        <p:nvSpPr>
          <p:cNvPr id="50" name="Freeform 49"/>
          <p:cNvSpPr/>
          <p:nvPr/>
        </p:nvSpPr>
        <p:spPr>
          <a:xfrm>
            <a:off x="-166518" y="1885950"/>
            <a:ext cx="7014008" cy="1832524"/>
          </a:xfrm>
          <a:custGeom>
            <a:avLst/>
            <a:gdLst>
              <a:gd name="connsiteX0" fmla="*/ 126320 w 7056245"/>
              <a:gd name="connsiteY0" fmla="*/ 1494427 h 1832524"/>
              <a:gd name="connsiteX1" fmla="*/ 1124803 w 7056245"/>
              <a:gd name="connsiteY1" fmla="*/ 958400 h 1832524"/>
              <a:gd name="connsiteX2" fmla="*/ 1650320 w 7056245"/>
              <a:gd name="connsiteY2" fmla="*/ 222676 h 1832524"/>
              <a:gd name="connsiteX3" fmla="*/ 2154817 w 7056245"/>
              <a:gd name="connsiteY3" fmla="*/ 222676 h 1832524"/>
              <a:gd name="connsiteX4" fmla="*/ 2564720 w 7056245"/>
              <a:gd name="connsiteY4" fmla="*/ 54510 h 1832524"/>
              <a:gd name="connsiteX5" fmla="*/ 3226872 w 7056245"/>
              <a:gd name="connsiteY5" fmla="*/ 33490 h 1832524"/>
              <a:gd name="connsiteX6" fmla="*/ 3531672 w 7056245"/>
              <a:gd name="connsiteY6" fmla="*/ 485434 h 1832524"/>
              <a:gd name="connsiteX7" fmla="*/ 4067699 w 7056245"/>
              <a:gd name="connsiteY7" fmla="*/ 737683 h 1832524"/>
              <a:gd name="connsiteX8" fmla="*/ 4624748 w 7056245"/>
              <a:gd name="connsiteY8" fmla="*/ 884827 h 1832524"/>
              <a:gd name="connsiteX9" fmla="*/ 4982099 w 7056245"/>
              <a:gd name="connsiteY9" fmla="*/ 643090 h 1832524"/>
              <a:gd name="connsiteX10" fmla="*/ 5801906 w 7056245"/>
              <a:gd name="connsiteY10" fmla="*/ 800745 h 1832524"/>
              <a:gd name="connsiteX11" fmla="*/ 6106706 w 7056245"/>
              <a:gd name="connsiteY11" fmla="*/ 1221159 h 1832524"/>
              <a:gd name="connsiteX12" fmla="*/ 6422017 w 7056245"/>
              <a:gd name="connsiteY12" fmla="*/ 1389324 h 1832524"/>
              <a:gd name="connsiteX13" fmla="*/ 6516610 w 7056245"/>
              <a:gd name="connsiteY13" fmla="*/ 1494427 h 1832524"/>
              <a:gd name="connsiteX14" fmla="*/ 6989575 w 7056245"/>
              <a:gd name="connsiteY14" fmla="*/ 1525959 h 1832524"/>
              <a:gd name="connsiteX15" fmla="*/ 6821410 w 7056245"/>
              <a:gd name="connsiteY15" fmla="*/ 1673103 h 1832524"/>
              <a:gd name="connsiteX16" fmla="*/ 4887506 w 7056245"/>
              <a:gd name="connsiteY16" fmla="*/ 1746676 h 1832524"/>
              <a:gd name="connsiteX17" fmla="*/ 3184830 w 7056245"/>
              <a:gd name="connsiteY17" fmla="*/ 1746676 h 1832524"/>
              <a:gd name="connsiteX18" fmla="*/ 1629299 w 7056245"/>
              <a:gd name="connsiteY18" fmla="*/ 1830759 h 1832524"/>
              <a:gd name="connsiteX19" fmla="*/ 788472 w 7056245"/>
              <a:gd name="connsiteY19" fmla="*/ 1778207 h 1832524"/>
              <a:gd name="connsiteX20" fmla="*/ 63258 w 7056245"/>
              <a:gd name="connsiteY20" fmla="*/ 1504938 h 1832524"/>
              <a:gd name="connsiteX21" fmla="*/ 84279 w 7056245"/>
              <a:gd name="connsiteY21" fmla="*/ 1441876 h 1832524"/>
              <a:gd name="connsiteX0" fmla="*/ 126320 w 7056245"/>
              <a:gd name="connsiteY0" fmla="*/ 1494427 h 1832524"/>
              <a:gd name="connsiteX1" fmla="*/ 1124803 w 7056245"/>
              <a:gd name="connsiteY1" fmla="*/ 958400 h 1832524"/>
              <a:gd name="connsiteX2" fmla="*/ 1650320 w 7056245"/>
              <a:gd name="connsiteY2" fmla="*/ 222676 h 1832524"/>
              <a:gd name="connsiteX3" fmla="*/ 2154817 w 7056245"/>
              <a:gd name="connsiteY3" fmla="*/ 222676 h 1832524"/>
              <a:gd name="connsiteX4" fmla="*/ 2564720 w 7056245"/>
              <a:gd name="connsiteY4" fmla="*/ 54510 h 1832524"/>
              <a:gd name="connsiteX5" fmla="*/ 3226872 w 7056245"/>
              <a:gd name="connsiteY5" fmla="*/ 33490 h 1832524"/>
              <a:gd name="connsiteX6" fmla="*/ 3531672 w 7056245"/>
              <a:gd name="connsiteY6" fmla="*/ 485434 h 1832524"/>
              <a:gd name="connsiteX7" fmla="*/ 4067699 w 7056245"/>
              <a:gd name="connsiteY7" fmla="*/ 737683 h 1832524"/>
              <a:gd name="connsiteX8" fmla="*/ 4624748 w 7056245"/>
              <a:gd name="connsiteY8" fmla="*/ 884827 h 1832524"/>
              <a:gd name="connsiteX9" fmla="*/ 4982099 w 7056245"/>
              <a:gd name="connsiteY9" fmla="*/ 643090 h 1832524"/>
              <a:gd name="connsiteX10" fmla="*/ 5801906 w 7056245"/>
              <a:gd name="connsiteY10" fmla="*/ 800745 h 1832524"/>
              <a:gd name="connsiteX11" fmla="*/ 6422017 w 7056245"/>
              <a:gd name="connsiteY11" fmla="*/ 1389324 h 1832524"/>
              <a:gd name="connsiteX12" fmla="*/ 6516610 w 7056245"/>
              <a:gd name="connsiteY12" fmla="*/ 1494427 h 1832524"/>
              <a:gd name="connsiteX13" fmla="*/ 6989575 w 7056245"/>
              <a:gd name="connsiteY13" fmla="*/ 1525959 h 1832524"/>
              <a:gd name="connsiteX14" fmla="*/ 6821410 w 7056245"/>
              <a:gd name="connsiteY14" fmla="*/ 1673103 h 1832524"/>
              <a:gd name="connsiteX15" fmla="*/ 4887506 w 7056245"/>
              <a:gd name="connsiteY15" fmla="*/ 1746676 h 1832524"/>
              <a:gd name="connsiteX16" fmla="*/ 3184830 w 7056245"/>
              <a:gd name="connsiteY16" fmla="*/ 1746676 h 1832524"/>
              <a:gd name="connsiteX17" fmla="*/ 1629299 w 7056245"/>
              <a:gd name="connsiteY17" fmla="*/ 1830759 h 1832524"/>
              <a:gd name="connsiteX18" fmla="*/ 788472 w 7056245"/>
              <a:gd name="connsiteY18" fmla="*/ 1778207 h 1832524"/>
              <a:gd name="connsiteX19" fmla="*/ 63258 w 7056245"/>
              <a:gd name="connsiteY19" fmla="*/ 1504938 h 1832524"/>
              <a:gd name="connsiteX20" fmla="*/ 84279 w 7056245"/>
              <a:gd name="connsiteY20" fmla="*/ 1441876 h 1832524"/>
              <a:gd name="connsiteX0" fmla="*/ 126320 w 7056245"/>
              <a:gd name="connsiteY0" fmla="*/ 1494427 h 1832524"/>
              <a:gd name="connsiteX1" fmla="*/ 1124803 w 7056245"/>
              <a:gd name="connsiteY1" fmla="*/ 958400 h 1832524"/>
              <a:gd name="connsiteX2" fmla="*/ 1650320 w 7056245"/>
              <a:gd name="connsiteY2" fmla="*/ 222676 h 1832524"/>
              <a:gd name="connsiteX3" fmla="*/ 2154817 w 7056245"/>
              <a:gd name="connsiteY3" fmla="*/ 222676 h 1832524"/>
              <a:gd name="connsiteX4" fmla="*/ 2564720 w 7056245"/>
              <a:gd name="connsiteY4" fmla="*/ 54510 h 1832524"/>
              <a:gd name="connsiteX5" fmla="*/ 3226872 w 7056245"/>
              <a:gd name="connsiteY5" fmla="*/ 33490 h 1832524"/>
              <a:gd name="connsiteX6" fmla="*/ 3531672 w 7056245"/>
              <a:gd name="connsiteY6" fmla="*/ 485434 h 1832524"/>
              <a:gd name="connsiteX7" fmla="*/ 4067699 w 7056245"/>
              <a:gd name="connsiteY7" fmla="*/ 737683 h 1832524"/>
              <a:gd name="connsiteX8" fmla="*/ 4624748 w 7056245"/>
              <a:gd name="connsiteY8" fmla="*/ 884827 h 1832524"/>
              <a:gd name="connsiteX9" fmla="*/ 4982099 w 7056245"/>
              <a:gd name="connsiteY9" fmla="*/ 643090 h 1832524"/>
              <a:gd name="connsiteX10" fmla="*/ 6422017 w 7056245"/>
              <a:gd name="connsiteY10" fmla="*/ 1389324 h 1832524"/>
              <a:gd name="connsiteX11" fmla="*/ 6516610 w 7056245"/>
              <a:gd name="connsiteY11" fmla="*/ 1494427 h 1832524"/>
              <a:gd name="connsiteX12" fmla="*/ 6989575 w 7056245"/>
              <a:gd name="connsiteY12" fmla="*/ 1525959 h 1832524"/>
              <a:gd name="connsiteX13" fmla="*/ 6821410 w 7056245"/>
              <a:gd name="connsiteY13" fmla="*/ 1673103 h 1832524"/>
              <a:gd name="connsiteX14" fmla="*/ 4887506 w 7056245"/>
              <a:gd name="connsiteY14" fmla="*/ 1746676 h 1832524"/>
              <a:gd name="connsiteX15" fmla="*/ 3184830 w 7056245"/>
              <a:gd name="connsiteY15" fmla="*/ 1746676 h 1832524"/>
              <a:gd name="connsiteX16" fmla="*/ 1629299 w 7056245"/>
              <a:gd name="connsiteY16" fmla="*/ 1830759 h 1832524"/>
              <a:gd name="connsiteX17" fmla="*/ 788472 w 7056245"/>
              <a:gd name="connsiteY17" fmla="*/ 1778207 h 1832524"/>
              <a:gd name="connsiteX18" fmla="*/ 63258 w 7056245"/>
              <a:gd name="connsiteY18" fmla="*/ 1504938 h 1832524"/>
              <a:gd name="connsiteX19" fmla="*/ 84279 w 7056245"/>
              <a:gd name="connsiteY19" fmla="*/ 1441876 h 1832524"/>
              <a:gd name="connsiteX0" fmla="*/ 126320 w 7056245"/>
              <a:gd name="connsiteY0" fmla="*/ 1494427 h 1832524"/>
              <a:gd name="connsiteX1" fmla="*/ 1124803 w 7056245"/>
              <a:gd name="connsiteY1" fmla="*/ 958400 h 1832524"/>
              <a:gd name="connsiteX2" fmla="*/ 1650320 w 7056245"/>
              <a:gd name="connsiteY2" fmla="*/ 222676 h 1832524"/>
              <a:gd name="connsiteX3" fmla="*/ 2154817 w 7056245"/>
              <a:gd name="connsiteY3" fmla="*/ 222676 h 1832524"/>
              <a:gd name="connsiteX4" fmla="*/ 2564720 w 7056245"/>
              <a:gd name="connsiteY4" fmla="*/ 54510 h 1832524"/>
              <a:gd name="connsiteX5" fmla="*/ 3226872 w 7056245"/>
              <a:gd name="connsiteY5" fmla="*/ 33490 h 1832524"/>
              <a:gd name="connsiteX6" fmla="*/ 3531672 w 7056245"/>
              <a:gd name="connsiteY6" fmla="*/ 485434 h 1832524"/>
              <a:gd name="connsiteX7" fmla="*/ 4067699 w 7056245"/>
              <a:gd name="connsiteY7" fmla="*/ 737683 h 1832524"/>
              <a:gd name="connsiteX8" fmla="*/ 4624748 w 7056245"/>
              <a:gd name="connsiteY8" fmla="*/ 884827 h 1832524"/>
              <a:gd name="connsiteX9" fmla="*/ 6422017 w 7056245"/>
              <a:gd name="connsiteY9" fmla="*/ 1389324 h 1832524"/>
              <a:gd name="connsiteX10" fmla="*/ 6516610 w 7056245"/>
              <a:gd name="connsiteY10" fmla="*/ 1494427 h 1832524"/>
              <a:gd name="connsiteX11" fmla="*/ 6989575 w 7056245"/>
              <a:gd name="connsiteY11" fmla="*/ 1525959 h 1832524"/>
              <a:gd name="connsiteX12" fmla="*/ 6821410 w 7056245"/>
              <a:gd name="connsiteY12" fmla="*/ 1673103 h 1832524"/>
              <a:gd name="connsiteX13" fmla="*/ 4887506 w 7056245"/>
              <a:gd name="connsiteY13" fmla="*/ 1746676 h 1832524"/>
              <a:gd name="connsiteX14" fmla="*/ 3184830 w 7056245"/>
              <a:gd name="connsiteY14" fmla="*/ 1746676 h 1832524"/>
              <a:gd name="connsiteX15" fmla="*/ 1629299 w 7056245"/>
              <a:gd name="connsiteY15" fmla="*/ 1830759 h 1832524"/>
              <a:gd name="connsiteX16" fmla="*/ 788472 w 7056245"/>
              <a:gd name="connsiteY16" fmla="*/ 1778207 h 1832524"/>
              <a:gd name="connsiteX17" fmla="*/ 63258 w 7056245"/>
              <a:gd name="connsiteY17" fmla="*/ 1504938 h 1832524"/>
              <a:gd name="connsiteX18" fmla="*/ 84279 w 7056245"/>
              <a:gd name="connsiteY18" fmla="*/ 1441876 h 1832524"/>
              <a:gd name="connsiteX0" fmla="*/ 126320 w 7056245"/>
              <a:gd name="connsiteY0" fmla="*/ 1494427 h 1832524"/>
              <a:gd name="connsiteX1" fmla="*/ 1124803 w 7056245"/>
              <a:gd name="connsiteY1" fmla="*/ 958400 h 1832524"/>
              <a:gd name="connsiteX2" fmla="*/ 1650320 w 7056245"/>
              <a:gd name="connsiteY2" fmla="*/ 222676 h 1832524"/>
              <a:gd name="connsiteX3" fmla="*/ 2154817 w 7056245"/>
              <a:gd name="connsiteY3" fmla="*/ 222676 h 1832524"/>
              <a:gd name="connsiteX4" fmla="*/ 2564720 w 7056245"/>
              <a:gd name="connsiteY4" fmla="*/ 54510 h 1832524"/>
              <a:gd name="connsiteX5" fmla="*/ 3226872 w 7056245"/>
              <a:gd name="connsiteY5" fmla="*/ 33490 h 1832524"/>
              <a:gd name="connsiteX6" fmla="*/ 3531672 w 7056245"/>
              <a:gd name="connsiteY6" fmla="*/ 485434 h 1832524"/>
              <a:gd name="connsiteX7" fmla="*/ 4067699 w 7056245"/>
              <a:gd name="connsiteY7" fmla="*/ 737683 h 1832524"/>
              <a:gd name="connsiteX8" fmla="*/ 6422017 w 7056245"/>
              <a:gd name="connsiteY8" fmla="*/ 1389324 h 1832524"/>
              <a:gd name="connsiteX9" fmla="*/ 6516610 w 7056245"/>
              <a:gd name="connsiteY9" fmla="*/ 1494427 h 1832524"/>
              <a:gd name="connsiteX10" fmla="*/ 6989575 w 7056245"/>
              <a:gd name="connsiteY10" fmla="*/ 1525959 h 1832524"/>
              <a:gd name="connsiteX11" fmla="*/ 6821410 w 7056245"/>
              <a:gd name="connsiteY11" fmla="*/ 1673103 h 1832524"/>
              <a:gd name="connsiteX12" fmla="*/ 4887506 w 7056245"/>
              <a:gd name="connsiteY12" fmla="*/ 1746676 h 1832524"/>
              <a:gd name="connsiteX13" fmla="*/ 3184830 w 7056245"/>
              <a:gd name="connsiteY13" fmla="*/ 1746676 h 1832524"/>
              <a:gd name="connsiteX14" fmla="*/ 1629299 w 7056245"/>
              <a:gd name="connsiteY14" fmla="*/ 1830759 h 1832524"/>
              <a:gd name="connsiteX15" fmla="*/ 788472 w 7056245"/>
              <a:gd name="connsiteY15" fmla="*/ 1778207 h 1832524"/>
              <a:gd name="connsiteX16" fmla="*/ 63258 w 7056245"/>
              <a:gd name="connsiteY16" fmla="*/ 1504938 h 1832524"/>
              <a:gd name="connsiteX17" fmla="*/ 84279 w 7056245"/>
              <a:gd name="connsiteY17" fmla="*/ 1441876 h 1832524"/>
              <a:gd name="connsiteX0" fmla="*/ 126320 w 7056245"/>
              <a:gd name="connsiteY0" fmla="*/ 1494427 h 1832524"/>
              <a:gd name="connsiteX1" fmla="*/ 1124803 w 7056245"/>
              <a:gd name="connsiteY1" fmla="*/ 958400 h 1832524"/>
              <a:gd name="connsiteX2" fmla="*/ 1650320 w 7056245"/>
              <a:gd name="connsiteY2" fmla="*/ 222676 h 1832524"/>
              <a:gd name="connsiteX3" fmla="*/ 2154817 w 7056245"/>
              <a:gd name="connsiteY3" fmla="*/ 222676 h 1832524"/>
              <a:gd name="connsiteX4" fmla="*/ 2564720 w 7056245"/>
              <a:gd name="connsiteY4" fmla="*/ 54510 h 1832524"/>
              <a:gd name="connsiteX5" fmla="*/ 3226872 w 7056245"/>
              <a:gd name="connsiteY5" fmla="*/ 33490 h 1832524"/>
              <a:gd name="connsiteX6" fmla="*/ 3531672 w 7056245"/>
              <a:gd name="connsiteY6" fmla="*/ 485434 h 1832524"/>
              <a:gd name="connsiteX7" fmla="*/ 4067699 w 7056245"/>
              <a:gd name="connsiteY7" fmla="*/ 737683 h 1832524"/>
              <a:gd name="connsiteX8" fmla="*/ 4598273 w 7056245"/>
              <a:gd name="connsiteY8" fmla="*/ 888564 h 1832524"/>
              <a:gd name="connsiteX9" fmla="*/ 6422017 w 7056245"/>
              <a:gd name="connsiteY9" fmla="*/ 1389324 h 1832524"/>
              <a:gd name="connsiteX10" fmla="*/ 6516610 w 7056245"/>
              <a:gd name="connsiteY10" fmla="*/ 1494427 h 1832524"/>
              <a:gd name="connsiteX11" fmla="*/ 6989575 w 7056245"/>
              <a:gd name="connsiteY11" fmla="*/ 1525959 h 1832524"/>
              <a:gd name="connsiteX12" fmla="*/ 6821410 w 7056245"/>
              <a:gd name="connsiteY12" fmla="*/ 1673103 h 1832524"/>
              <a:gd name="connsiteX13" fmla="*/ 4887506 w 7056245"/>
              <a:gd name="connsiteY13" fmla="*/ 1746676 h 1832524"/>
              <a:gd name="connsiteX14" fmla="*/ 3184830 w 7056245"/>
              <a:gd name="connsiteY14" fmla="*/ 1746676 h 1832524"/>
              <a:gd name="connsiteX15" fmla="*/ 1629299 w 7056245"/>
              <a:gd name="connsiteY15" fmla="*/ 1830759 h 1832524"/>
              <a:gd name="connsiteX16" fmla="*/ 788472 w 7056245"/>
              <a:gd name="connsiteY16" fmla="*/ 1778207 h 1832524"/>
              <a:gd name="connsiteX17" fmla="*/ 63258 w 7056245"/>
              <a:gd name="connsiteY17" fmla="*/ 1504938 h 1832524"/>
              <a:gd name="connsiteX18" fmla="*/ 84279 w 7056245"/>
              <a:gd name="connsiteY18" fmla="*/ 1441876 h 1832524"/>
              <a:gd name="connsiteX0" fmla="*/ 126320 w 7056245"/>
              <a:gd name="connsiteY0" fmla="*/ 1494427 h 1832524"/>
              <a:gd name="connsiteX1" fmla="*/ 1124803 w 7056245"/>
              <a:gd name="connsiteY1" fmla="*/ 958400 h 1832524"/>
              <a:gd name="connsiteX2" fmla="*/ 1650320 w 7056245"/>
              <a:gd name="connsiteY2" fmla="*/ 222676 h 1832524"/>
              <a:gd name="connsiteX3" fmla="*/ 2154817 w 7056245"/>
              <a:gd name="connsiteY3" fmla="*/ 222676 h 1832524"/>
              <a:gd name="connsiteX4" fmla="*/ 2564720 w 7056245"/>
              <a:gd name="connsiteY4" fmla="*/ 54510 h 1832524"/>
              <a:gd name="connsiteX5" fmla="*/ 3226872 w 7056245"/>
              <a:gd name="connsiteY5" fmla="*/ 33490 h 1832524"/>
              <a:gd name="connsiteX6" fmla="*/ 3531672 w 7056245"/>
              <a:gd name="connsiteY6" fmla="*/ 485434 h 1832524"/>
              <a:gd name="connsiteX7" fmla="*/ 4067699 w 7056245"/>
              <a:gd name="connsiteY7" fmla="*/ 737683 h 1832524"/>
              <a:gd name="connsiteX8" fmla="*/ 4556232 w 7056245"/>
              <a:gd name="connsiteY8" fmla="*/ 1203874 h 1832524"/>
              <a:gd name="connsiteX9" fmla="*/ 6422017 w 7056245"/>
              <a:gd name="connsiteY9" fmla="*/ 1389324 h 1832524"/>
              <a:gd name="connsiteX10" fmla="*/ 6516610 w 7056245"/>
              <a:gd name="connsiteY10" fmla="*/ 1494427 h 1832524"/>
              <a:gd name="connsiteX11" fmla="*/ 6989575 w 7056245"/>
              <a:gd name="connsiteY11" fmla="*/ 1525959 h 1832524"/>
              <a:gd name="connsiteX12" fmla="*/ 6821410 w 7056245"/>
              <a:gd name="connsiteY12" fmla="*/ 1673103 h 1832524"/>
              <a:gd name="connsiteX13" fmla="*/ 4887506 w 7056245"/>
              <a:gd name="connsiteY13" fmla="*/ 1746676 h 1832524"/>
              <a:gd name="connsiteX14" fmla="*/ 3184830 w 7056245"/>
              <a:gd name="connsiteY14" fmla="*/ 1746676 h 1832524"/>
              <a:gd name="connsiteX15" fmla="*/ 1629299 w 7056245"/>
              <a:gd name="connsiteY15" fmla="*/ 1830759 h 1832524"/>
              <a:gd name="connsiteX16" fmla="*/ 788472 w 7056245"/>
              <a:gd name="connsiteY16" fmla="*/ 1778207 h 1832524"/>
              <a:gd name="connsiteX17" fmla="*/ 63258 w 7056245"/>
              <a:gd name="connsiteY17" fmla="*/ 1504938 h 1832524"/>
              <a:gd name="connsiteX18" fmla="*/ 84279 w 7056245"/>
              <a:gd name="connsiteY18" fmla="*/ 1441876 h 1832524"/>
              <a:gd name="connsiteX0" fmla="*/ 63062 w 6992987"/>
              <a:gd name="connsiteY0" fmla="*/ 1494427 h 1832524"/>
              <a:gd name="connsiteX1" fmla="*/ 1061545 w 6992987"/>
              <a:gd name="connsiteY1" fmla="*/ 958400 h 1832524"/>
              <a:gd name="connsiteX2" fmla="*/ 1587062 w 6992987"/>
              <a:gd name="connsiteY2" fmla="*/ 222676 h 1832524"/>
              <a:gd name="connsiteX3" fmla="*/ 2091559 w 6992987"/>
              <a:gd name="connsiteY3" fmla="*/ 222676 h 1832524"/>
              <a:gd name="connsiteX4" fmla="*/ 2501462 w 6992987"/>
              <a:gd name="connsiteY4" fmla="*/ 54510 h 1832524"/>
              <a:gd name="connsiteX5" fmla="*/ 3163614 w 6992987"/>
              <a:gd name="connsiteY5" fmla="*/ 33490 h 1832524"/>
              <a:gd name="connsiteX6" fmla="*/ 3468414 w 6992987"/>
              <a:gd name="connsiteY6" fmla="*/ 485434 h 1832524"/>
              <a:gd name="connsiteX7" fmla="*/ 4004441 w 6992987"/>
              <a:gd name="connsiteY7" fmla="*/ 737683 h 1832524"/>
              <a:gd name="connsiteX8" fmla="*/ 4492974 w 6992987"/>
              <a:gd name="connsiteY8" fmla="*/ 1203874 h 1832524"/>
              <a:gd name="connsiteX9" fmla="*/ 6358759 w 6992987"/>
              <a:gd name="connsiteY9" fmla="*/ 1389324 h 1832524"/>
              <a:gd name="connsiteX10" fmla="*/ 6453352 w 6992987"/>
              <a:gd name="connsiteY10" fmla="*/ 1494427 h 1832524"/>
              <a:gd name="connsiteX11" fmla="*/ 6926317 w 6992987"/>
              <a:gd name="connsiteY11" fmla="*/ 1525959 h 1832524"/>
              <a:gd name="connsiteX12" fmla="*/ 6758152 w 6992987"/>
              <a:gd name="connsiteY12" fmla="*/ 1673103 h 1832524"/>
              <a:gd name="connsiteX13" fmla="*/ 4824248 w 6992987"/>
              <a:gd name="connsiteY13" fmla="*/ 1746676 h 1832524"/>
              <a:gd name="connsiteX14" fmla="*/ 3121572 w 6992987"/>
              <a:gd name="connsiteY14" fmla="*/ 1746676 h 1832524"/>
              <a:gd name="connsiteX15" fmla="*/ 1566041 w 6992987"/>
              <a:gd name="connsiteY15" fmla="*/ 1830759 h 1832524"/>
              <a:gd name="connsiteX16" fmla="*/ 725214 w 6992987"/>
              <a:gd name="connsiteY16" fmla="*/ 1778207 h 1832524"/>
              <a:gd name="connsiteX17" fmla="*/ 0 w 6992987"/>
              <a:gd name="connsiteY17" fmla="*/ 1504938 h 1832524"/>
              <a:gd name="connsiteX0" fmla="*/ 0 w 6929925"/>
              <a:gd name="connsiteY0" fmla="*/ 1494427 h 1832524"/>
              <a:gd name="connsiteX1" fmla="*/ 998483 w 6929925"/>
              <a:gd name="connsiteY1" fmla="*/ 958400 h 1832524"/>
              <a:gd name="connsiteX2" fmla="*/ 1524000 w 6929925"/>
              <a:gd name="connsiteY2" fmla="*/ 222676 h 1832524"/>
              <a:gd name="connsiteX3" fmla="*/ 2028497 w 6929925"/>
              <a:gd name="connsiteY3" fmla="*/ 222676 h 1832524"/>
              <a:gd name="connsiteX4" fmla="*/ 2438400 w 6929925"/>
              <a:gd name="connsiteY4" fmla="*/ 54510 h 1832524"/>
              <a:gd name="connsiteX5" fmla="*/ 3100552 w 6929925"/>
              <a:gd name="connsiteY5" fmla="*/ 33490 h 1832524"/>
              <a:gd name="connsiteX6" fmla="*/ 3405352 w 6929925"/>
              <a:gd name="connsiteY6" fmla="*/ 485434 h 1832524"/>
              <a:gd name="connsiteX7" fmla="*/ 3941379 w 6929925"/>
              <a:gd name="connsiteY7" fmla="*/ 737683 h 1832524"/>
              <a:gd name="connsiteX8" fmla="*/ 4429912 w 6929925"/>
              <a:gd name="connsiteY8" fmla="*/ 1203874 h 1832524"/>
              <a:gd name="connsiteX9" fmla="*/ 6295697 w 6929925"/>
              <a:gd name="connsiteY9" fmla="*/ 1389324 h 1832524"/>
              <a:gd name="connsiteX10" fmla="*/ 6390290 w 6929925"/>
              <a:gd name="connsiteY10" fmla="*/ 1494427 h 1832524"/>
              <a:gd name="connsiteX11" fmla="*/ 6863255 w 6929925"/>
              <a:gd name="connsiteY11" fmla="*/ 1525959 h 1832524"/>
              <a:gd name="connsiteX12" fmla="*/ 6695090 w 6929925"/>
              <a:gd name="connsiteY12" fmla="*/ 1673103 h 1832524"/>
              <a:gd name="connsiteX13" fmla="*/ 4761186 w 6929925"/>
              <a:gd name="connsiteY13" fmla="*/ 1746676 h 1832524"/>
              <a:gd name="connsiteX14" fmla="*/ 3058510 w 6929925"/>
              <a:gd name="connsiteY14" fmla="*/ 1746676 h 1832524"/>
              <a:gd name="connsiteX15" fmla="*/ 1502979 w 6929925"/>
              <a:gd name="connsiteY15" fmla="*/ 1830759 h 1832524"/>
              <a:gd name="connsiteX16" fmla="*/ 662152 w 6929925"/>
              <a:gd name="connsiteY16" fmla="*/ 1778207 h 1832524"/>
              <a:gd name="connsiteX0" fmla="*/ 0 w 7014008"/>
              <a:gd name="connsiteY0" fmla="*/ 1673103 h 1832524"/>
              <a:gd name="connsiteX1" fmla="*/ 1082566 w 7014008"/>
              <a:gd name="connsiteY1" fmla="*/ 958400 h 1832524"/>
              <a:gd name="connsiteX2" fmla="*/ 1608083 w 7014008"/>
              <a:gd name="connsiteY2" fmla="*/ 222676 h 1832524"/>
              <a:gd name="connsiteX3" fmla="*/ 2112580 w 7014008"/>
              <a:gd name="connsiteY3" fmla="*/ 222676 h 1832524"/>
              <a:gd name="connsiteX4" fmla="*/ 2522483 w 7014008"/>
              <a:gd name="connsiteY4" fmla="*/ 54510 h 1832524"/>
              <a:gd name="connsiteX5" fmla="*/ 3184635 w 7014008"/>
              <a:gd name="connsiteY5" fmla="*/ 33490 h 1832524"/>
              <a:gd name="connsiteX6" fmla="*/ 3489435 w 7014008"/>
              <a:gd name="connsiteY6" fmla="*/ 485434 h 1832524"/>
              <a:gd name="connsiteX7" fmla="*/ 4025462 w 7014008"/>
              <a:gd name="connsiteY7" fmla="*/ 737683 h 1832524"/>
              <a:gd name="connsiteX8" fmla="*/ 4513995 w 7014008"/>
              <a:gd name="connsiteY8" fmla="*/ 1203874 h 1832524"/>
              <a:gd name="connsiteX9" fmla="*/ 6379780 w 7014008"/>
              <a:gd name="connsiteY9" fmla="*/ 1389324 h 1832524"/>
              <a:gd name="connsiteX10" fmla="*/ 6474373 w 7014008"/>
              <a:gd name="connsiteY10" fmla="*/ 1494427 h 1832524"/>
              <a:gd name="connsiteX11" fmla="*/ 6947338 w 7014008"/>
              <a:gd name="connsiteY11" fmla="*/ 1525959 h 1832524"/>
              <a:gd name="connsiteX12" fmla="*/ 6779173 w 7014008"/>
              <a:gd name="connsiteY12" fmla="*/ 1673103 h 1832524"/>
              <a:gd name="connsiteX13" fmla="*/ 4845269 w 7014008"/>
              <a:gd name="connsiteY13" fmla="*/ 1746676 h 1832524"/>
              <a:gd name="connsiteX14" fmla="*/ 3142593 w 7014008"/>
              <a:gd name="connsiteY14" fmla="*/ 1746676 h 1832524"/>
              <a:gd name="connsiteX15" fmla="*/ 1587062 w 7014008"/>
              <a:gd name="connsiteY15" fmla="*/ 1830759 h 1832524"/>
              <a:gd name="connsiteX16" fmla="*/ 746235 w 7014008"/>
              <a:gd name="connsiteY16" fmla="*/ 1778207 h 1832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014008" h="1832524">
                <a:moveTo>
                  <a:pt x="0" y="1673103"/>
                </a:moveTo>
                <a:cubicBezTo>
                  <a:pt x="372241" y="1511068"/>
                  <a:pt x="814552" y="1200138"/>
                  <a:pt x="1082566" y="958400"/>
                </a:cubicBezTo>
                <a:cubicBezTo>
                  <a:pt x="1350580" y="716662"/>
                  <a:pt x="1436414" y="345297"/>
                  <a:pt x="1608083" y="222676"/>
                </a:cubicBezTo>
                <a:cubicBezTo>
                  <a:pt x="1779752" y="100055"/>
                  <a:pt x="1960180" y="250704"/>
                  <a:pt x="2112580" y="222676"/>
                </a:cubicBezTo>
                <a:cubicBezTo>
                  <a:pt x="2264980" y="194648"/>
                  <a:pt x="2343807" y="86041"/>
                  <a:pt x="2522483" y="54510"/>
                </a:cubicBezTo>
                <a:cubicBezTo>
                  <a:pt x="2701159" y="22979"/>
                  <a:pt x="3023476" y="-38331"/>
                  <a:pt x="3184635" y="33490"/>
                </a:cubicBezTo>
                <a:cubicBezTo>
                  <a:pt x="3345794" y="105311"/>
                  <a:pt x="3349297" y="368069"/>
                  <a:pt x="3489435" y="485434"/>
                </a:cubicBezTo>
                <a:cubicBezTo>
                  <a:pt x="3629573" y="602799"/>
                  <a:pt x="3854702" y="617943"/>
                  <a:pt x="4025462" y="737683"/>
                </a:cubicBezTo>
                <a:cubicBezTo>
                  <a:pt x="4196222" y="857423"/>
                  <a:pt x="4121609" y="1095267"/>
                  <a:pt x="4513995" y="1203874"/>
                </a:cubicBezTo>
                <a:cubicBezTo>
                  <a:pt x="5135923" y="1265691"/>
                  <a:pt x="6053050" y="1340898"/>
                  <a:pt x="6379780" y="1389324"/>
                </a:cubicBezTo>
                <a:cubicBezTo>
                  <a:pt x="6706510" y="1437750"/>
                  <a:pt x="6379780" y="1471655"/>
                  <a:pt x="6474373" y="1494427"/>
                </a:cubicBezTo>
                <a:cubicBezTo>
                  <a:pt x="6568966" y="1517199"/>
                  <a:pt x="6896538" y="1496180"/>
                  <a:pt x="6947338" y="1525959"/>
                </a:cubicBezTo>
                <a:cubicBezTo>
                  <a:pt x="6998138" y="1555738"/>
                  <a:pt x="7129518" y="1636317"/>
                  <a:pt x="6779173" y="1673103"/>
                </a:cubicBezTo>
                <a:cubicBezTo>
                  <a:pt x="6428828" y="1709889"/>
                  <a:pt x="5451366" y="1734414"/>
                  <a:pt x="4845269" y="1746676"/>
                </a:cubicBezTo>
                <a:cubicBezTo>
                  <a:pt x="4239172" y="1758938"/>
                  <a:pt x="3685627" y="1732662"/>
                  <a:pt x="3142593" y="1746676"/>
                </a:cubicBezTo>
                <a:cubicBezTo>
                  <a:pt x="2599559" y="1760690"/>
                  <a:pt x="1986455" y="1825504"/>
                  <a:pt x="1587062" y="1830759"/>
                </a:cubicBezTo>
                <a:cubicBezTo>
                  <a:pt x="1187669" y="1836014"/>
                  <a:pt x="1007242" y="1832511"/>
                  <a:pt x="746235" y="1778207"/>
                </a:cubicBezTo>
              </a:path>
            </a:pathLst>
          </a:custGeom>
          <a:solidFill>
            <a:srgbClr val="B2623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11775" y="311329"/>
            <a:ext cx="5612825" cy="400110"/>
          </a:xfrm>
          <a:prstGeom prst="rect">
            <a:avLst/>
          </a:prstGeom>
          <a:solidFill>
            <a:srgbClr val="00B0F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rPr>
              <a:t>Evidences for Darwin‘s Theory of Evolution  </a:t>
            </a:r>
            <a:endParaRPr lang="en-US" sz="2000" b="1" dirty="0">
              <a:solidFill>
                <a:schemeClr val="bg1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08983" y="830818"/>
            <a:ext cx="1548417" cy="369332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rgbClr val="002060"/>
                </a:solidFill>
                <a:latin typeface="Book Antiqua" panose="02040602050305030304" pitchFamily="18" charset="0"/>
                <a:cs typeface="Aharoni" pitchFamily="2" charset="-79"/>
              </a:rPr>
              <a:t>Fossils</a:t>
            </a:r>
            <a:endParaRPr lang="en-US" b="1" dirty="0">
              <a:solidFill>
                <a:srgbClr val="002060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216738" y="791527"/>
            <a:ext cx="5754712" cy="715089"/>
          </a:xfrm>
          <a:prstGeom prst="roundRect">
            <a:avLst/>
          </a:prstGeom>
          <a:solidFill>
            <a:schemeClr val="bg1">
              <a:lumMod val="95000"/>
              <a:alpha val="5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100 years later sea bed converts into a mountain and fossil comes on the surface </a:t>
            </a:r>
            <a:endParaRPr lang="en-US" dirty="0">
              <a:effectLst>
                <a:glow rad="127000">
                  <a:schemeClr val="bg1">
                    <a:alpha val="78000"/>
                  </a:schemeClr>
                </a:glow>
              </a:effectLst>
              <a:latin typeface="Bookman Old Style" panose="02050604050505020204" pitchFamily="18" charset="0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278896" y="791527"/>
            <a:ext cx="4056590" cy="408623"/>
          </a:xfrm>
          <a:prstGeom prst="roundRect">
            <a:avLst/>
          </a:prstGeom>
          <a:solidFill>
            <a:schemeClr val="bg1">
              <a:lumMod val="95000"/>
              <a:alpha val="5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Rains wears away the surface</a:t>
            </a:r>
            <a:endParaRPr lang="en-US" dirty="0">
              <a:effectLst>
                <a:glow rad="127000">
                  <a:schemeClr val="bg1">
                    <a:alpha val="78000"/>
                  </a:schemeClr>
                </a:glow>
              </a:effectLst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48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95182E-6 L 0.00191 -0.1726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864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2" grpId="0" animBg="1"/>
      <p:bldP spid="50" grpId="0" animBg="1"/>
      <p:bldP spid="53" grpId="0" animBg="1"/>
      <p:bldP spid="53" grpId="1" animBg="1"/>
      <p:bldP spid="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1775" y="311329"/>
            <a:ext cx="5612825" cy="400110"/>
          </a:xfrm>
          <a:prstGeom prst="rect">
            <a:avLst/>
          </a:prstGeom>
          <a:solidFill>
            <a:srgbClr val="00B0F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rPr>
              <a:t>Evidences for Darwin‘s Theory of Evolution  </a:t>
            </a:r>
            <a:endParaRPr lang="en-US" sz="2000" b="1" dirty="0">
              <a:solidFill>
                <a:schemeClr val="bg1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8983" y="830818"/>
            <a:ext cx="1548417" cy="369332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rgbClr val="002060"/>
                </a:solidFill>
                <a:latin typeface="Book Antiqua" panose="02040602050305030304" pitchFamily="18" charset="0"/>
                <a:cs typeface="Aharoni" pitchFamily="2" charset="-79"/>
              </a:rPr>
              <a:t>Fossils</a:t>
            </a:r>
            <a:endParaRPr lang="en-US" b="1" dirty="0">
              <a:solidFill>
                <a:srgbClr val="002060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16738" y="791527"/>
            <a:ext cx="6012862" cy="408623"/>
          </a:xfrm>
          <a:prstGeom prst="roundRect">
            <a:avLst/>
          </a:prstGeom>
          <a:solidFill>
            <a:schemeClr val="bg1">
              <a:lumMod val="95000"/>
              <a:alpha val="5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effectLst>
                  <a:glow rad="127000">
                    <a:schemeClr val="bg1">
                      <a:alpha val="78000"/>
                    </a:schemeClr>
                  </a:glow>
                </a:effectLst>
                <a:latin typeface="Bookman Old Style" panose="02050604050505020204" pitchFamily="18" charset="0"/>
              </a:rPr>
              <a:t>Archeologist digs the surface and found the fossil.</a:t>
            </a:r>
            <a:endParaRPr lang="en-US" dirty="0">
              <a:effectLst>
                <a:glow rad="127000">
                  <a:schemeClr val="bg1">
                    <a:alpha val="78000"/>
                  </a:schemeClr>
                </a:glow>
              </a:effectLst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52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1775" y="311329"/>
            <a:ext cx="5612825" cy="400110"/>
          </a:xfrm>
          <a:prstGeom prst="rect">
            <a:avLst/>
          </a:prstGeom>
          <a:solidFill>
            <a:srgbClr val="00B0F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rPr>
              <a:t>Evidences for Darwin‘s Theory of Evolution  </a:t>
            </a:r>
            <a:endParaRPr lang="en-US" sz="2000" b="1" dirty="0">
              <a:solidFill>
                <a:schemeClr val="bg1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8983" y="830818"/>
            <a:ext cx="1548417" cy="369332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rgbClr val="002060"/>
                </a:solidFill>
                <a:latin typeface="Book Antiqua" panose="02040602050305030304" pitchFamily="18" charset="0"/>
                <a:cs typeface="Aharoni" pitchFamily="2" charset="-79"/>
              </a:rPr>
              <a:t>Fossils</a:t>
            </a:r>
            <a:endParaRPr lang="en-US" b="1" dirty="0">
              <a:solidFill>
                <a:srgbClr val="002060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  <p:sp>
        <p:nvSpPr>
          <p:cNvPr id="6" name="Horizontal Scroll 5"/>
          <p:cNvSpPr/>
          <p:nvPr/>
        </p:nvSpPr>
        <p:spPr>
          <a:xfrm>
            <a:off x="2286001" y="781050"/>
            <a:ext cx="4190999" cy="838200"/>
          </a:xfrm>
          <a:prstGeom prst="horizontalScroll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ok Antiqua" panose="02040602050305030304" pitchFamily="18" charset="0"/>
              </a:rPr>
              <a:t>All such preserved traces of living organisms are called fossils</a:t>
            </a:r>
          </a:p>
        </p:txBody>
      </p:sp>
    </p:spTree>
    <p:extLst>
      <p:ext uri="{BB962C8B-B14F-4D97-AF65-F5344CB8AC3E}">
        <p14:creationId xmlns:p14="http://schemas.microsoft.com/office/powerpoint/2010/main" val="115785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C:\Users\Rajat\Desktop\geologictime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735970"/>
            <a:ext cx="2136145" cy="1181111"/>
          </a:xfrm>
          <a:prstGeom prst="rect">
            <a:avLst/>
          </a:prstGeom>
          <a:noFill/>
        </p:spPr>
      </p:pic>
      <p:pic>
        <p:nvPicPr>
          <p:cNvPr id="16" name="Picture 9" descr="C:\Users\Rajat\Desktop\geologictime1 - Cop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591038"/>
            <a:ext cx="2136146" cy="1176682"/>
          </a:xfrm>
          <a:prstGeom prst="rect">
            <a:avLst/>
          </a:prstGeom>
          <a:noFill/>
        </p:spPr>
      </p:pic>
      <p:pic>
        <p:nvPicPr>
          <p:cNvPr id="17" name="Picture 10" descr="C:\Users\Rajat\Desktop\geologictime1 - Copy - Cop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504950"/>
            <a:ext cx="2132859" cy="1086088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11775" y="311329"/>
            <a:ext cx="5612825" cy="400110"/>
          </a:xfrm>
          <a:prstGeom prst="rect">
            <a:avLst/>
          </a:prstGeom>
          <a:solidFill>
            <a:srgbClr val="00B0F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rPr>
              <a:t>Evidences for Darwin‘s Theory of Evolution  </a:t>
            </a:r>
            <a:endParaRPr lang="en-US" sz="2000" b="1" dirty="0">
              <a:solidFill>
                <a:schemeClr val="bg1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8983" y="830818"/>
            <a:ext cx="1548417" cy="369332"/>
          </a:xfrm>
          <a:prstGeom prst="rect">
            <a:avLst/>
          </a:prstGeom>
          <a:solidFill>
            <a:srgbClr val="FFC00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 startAt="2"/>
            </a:pPr>
            <a:r>
              <a:rPr lang="en-US" b="1" dirty="0" smtClean="0">
                <a:solidFill>
                  <a:srgbClr val="002060"/>
                </a:solidFill>
                <a:latin typeface="Book Antiqua" panose="02040602050305030304" pitchFamily="18" charset="0"/>
                <a:cs typeface="Aharoni" pitchFamily="2" charset="-79"/>
              </a:rPr>
              <a:t>Fossils</a:t>
            </a:r>
            <a:endParaRPr lang="en-US" b="1" dirty="0">
              <a:solidFill>
                <a:srgbClr val="002060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19150"/>
            <a:ext cx="990600" cy="990600"/>
          </a:xfrm>
          <a:prstGeom prst="rect">
            <a:avLst/>
          </a:prstGeom>
        </p:spPr>
      </p:pic>
      <p:sp>
        <p:nvSpPr>
          <p:cNvPr id="10" name="Horizontal Scroll 9"/>
          <p:cNvSpPr/>
          <p:nvPr/>
        </p:nvSpPr>
        <p:spPr>
          <a:xfrm>
            <a:off x="2743200" y="732440"/>
            <a:ext cx="4876800" cy="520456"/>
          </a:xfrm>
          <a:prstGeom prst="horizontalScroll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ok Antiqua" panose="02040602050305030304" pitchFamily="18" charset="0"/>
              </a:rPr>
              <a:t>How do we know how old the fossils are?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67000" y="1428750"/>
            <a:ext cx="1879041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atin typeface="Book Antiqua" panose="02040602050305030304" pitchFamily="18" charset="0"/>
              </a:rPr>
              <a:t>Relative Method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87700" y="1428750"/>
            <a:ext cx="1803700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atin typeface="Book Antiqua" panose="02040602050305030304" pitchFamily="18" charset="0"/>
              </a:rPr>
              <a:t>Isotope Method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67000" y="1809750"/>
            <a:ext cx="6019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ook Antiqua" panose="02040602050305030304" pitchFamily="18" charset="0"/>
              </a:rPr>
              <a:t>If we </a:t>
            </a:r>
            <a:r>
              <a:rPr lang="en-US" dirty="0">
                <a:latin typeface="Book Antiqua" panose="02040602050305030304" pitchFamily="18" charset="0"/>
              </a:rPr>
              <a:t>dig into the earth </a:t>
            </a:r>
            <a:r>
              <a:rPr lang="en-US" dirty="0" smtClean="0">
                <a:latin typeface="Book Antiqua" panose="02040602050305030304" pitchFamily="18" charset="0"/>
              </a:rPr>
              <a:t>the fossils we find closer to the surface are more recent then the fossils we find in deeper layer. 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5374" y="1505466"/>
            <a:ext cx="93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>
                  <a:glow rad="165100">
                    <a:schemeClr val="bg1"/>
                  </a:glow>
                </a:effectLst>
                <a:latin typeface="Book Antiqua" panose="02040602050305030304" pitchFamily="18" charset="0"/>
              </a:rPr>
              <a:t>Recent </a:t>
            </a:r>
            <a:endParaRPr lang="en-US" dirty="0">
              <a:effectLst>
                <a:glow rad="165100">
                  <a:schemeClr val="bg1"/>
                </a:glo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35374" y="4547749"/>
            <a:ext cx="899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>
                  <a:glow rad="165100">
                    <a:schemeClr val="bg1"/>
                  </a:glow>
                </a:effectLst>
                <a:latin typeface="Book Antiqua" panose="02040602050305030304" pitchFamily="18" charset="0"/>
              </a:rPr>
              <a:t>Extinct</a:t>
            </a:r>
            <a:endParaRPr lang="en-US" dirty="0">
              <a:effectLst>
                <a:glow rad="165100">
                  <a:schemeClr val="bg1"/>
                </a:glo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5374" y="2708829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>
                  <a:glow rad="165100">
                    <a:schemeClr val="bg1"/>
                  </a:glow>
                </a:effectLst>
                <a:latin typeface="Book Antiqua" panose="02040602050305030304" pitchFamily="18" charset="0"/>
              </a:rPr>
              <a:t>Older</a:t>
            </a:r>
            <a:endParaRPr lang="en-US" dirty="0">
              <a:effectLst>
                <a:glow rad="1651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069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12" grpId="0" animBg="1"/>
      <p:bldP spid="14" grpId="0"/>
      <p:bldP spid="5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2723</TotalTime>
  <Words>533</Words>
  <Application>Microsoft Office PowerPoint</Application>
  <PresentationFormat>On-screen Show (16:9)</PresentationFormat>
  <Paragraphs>68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Aharoni</vt:lpstr>
      <vt:lpstr>Arial</vt:lpstr>
      <vt:lpstr>Book Antiqua</vt:lpstr>
      <vt:lpstr>Bookman Old Style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T.S BORA</cp:lastModifiedBy>
  <cp:revision>528</cp:revision>
  <dcterms:created xsi:type="dcterms:W3CDTF">2013-07-31T12:47:49Z</dcterms:created>
  <dcterms:modified xsi:type="dcterms:W3CDTF">2022-04-25T02:24:49Z</dcterms:modified>
</cp:coreProperties>
</file>